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g"/>
  <Default Extension="png" ContentType="image/png"/>
  <Default Extension="bmp" ContentType="image/bmp"/>
  <Default Extension="gif" ContentType="image/gif"/>
  <Default Extension="tif" ContentType="image/tif"/>
  <Default Extension="pdf" ContentType="application/pdf"/>
  <Default Extension="mov" ContentType="application/movie"/>
  <Default Extension="vml" ContentType="application/vnd.openxmlformats-officedocument.vmlDrawing"/>
  <Default Extension="xlsx" ContentType="application/vnd.openxmlformats-officedocument.spreadsheetml.sheet"/>
  <Override PartName="/docProps/core.xml" ContentType="application/vnd.openxmlformats-package.core-propertie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commentAuthors.xml" ContentType="application/vnd.openxmlformats-officedocument.presentationml.commentAuthors+xml"/>
  <Override PartName="/ppt/tableStyles.xml" ContentType="application/vnd.openxmlformats-officedocument.presentationml.tableStyl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ppt/media/image1.jpeg" ContentType="image/jpeg"/>
  <Override PartName="/ppt/media/image2.jpeg" ContentType="image/jpeg"/>
  <Override PartName="/ppt/media/image3.jpeg" ContentType="image/jpeg"/>
  <Override PartName="/ppt/media/image4.jpeg" ContentType="image/jpeg"/>
  <Override PartName="/ppt/media/image5.jpeg" ContentType="image/jpeg"/>
  <Override PartName="/ppt/media/image6.jpeg" ContentType="image/jpeg"/>
  <Override PartName="/ppt/media/image7.jpeg" ContentType="image/jpeg"/>
  <Override PartName="/ppt/media/image8.jpeg" ContentType="image/jpeg"/>
  <Override PartName="/ppt/media/image9.jpeg" ContentType="image/jpeg"/>
  <Override PartName="/ppt/media/image10.jpeg" ContentType="image/jpeg"/>
  <Override PartName="/ppt/media/image11.jpeg" ContentType="image/jpeg"/>
  <Override PartName="/ppt/media/image12.jpeg" ContentType="image/jpeg"/>
  <Override PartName="/ppt/media/image13.jpeg" ContentType="image/jpeg"/>
  <Override PartName="/ppt/media/image14.jpeg" ContentType="image/jpeg"/>
  <Override PartName="/ppt/media/image15.jpeg" ContentType="image/jpeg"/>
  <Override PartName="/ppt/media/image16.jpeg" ContentType="image/jpeg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officeDocument" Target="ppt/presentation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sldMasterIdLst>
    <p:sldMasterId id="2147483648" r:id="rId5"/>
  </p:sldMasterIdLst>
  <p:notesMasterIdLst>
    <p:notesMasterId r:id="rId7"/>
  </p:notesMasterIdLst>
  <p:sldIdLst>
    <p:sldId id="256" r:id="rId8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  <p:sldId id="269" r:id="rId21"/>
    <p:sldId id="270" r:id="rId22"/>
    <p:sldId id="271" r:id="rId23"/>
  </p:sldIdLst>
  <p:sldSz cx="24384000" cy="137160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</a:defRPr>
    </a:defPPr>
    <a:lvl1pPr marL="0" marR="0" indent="0" algn="ctr" defTabSz="2438338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2400" u="none" kumimoji="0" normalizeH="0">
        <a:ln>
          <a:noFill/>
        </a:ln>
        <a:solidFill>
          <a:srgbClr val="5E5E5E"/>
        </a:solidFill>
        <a:effectLst/>
        <a:uFillTx/>
        <a:latin typeface="+mn-lt"/>
        <a:ea typeface="+mn-ea"/>
        <a:cs typeface="+mn-cs"/>
        <a:sym typeface="Helvetica Neue"/>
      </a:defRPr>
    </a:lvl1pPr>
    <a:lvl2pPr marL="0" marR="0" indent="457200" algn="ctr" defTabSz="2438338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2400" u="none" kumimoji="0" normalizeH="0">
        <a:ln>
          <a:noFill/>
        </a:ln>
        <a:solidFill>
          <a:srgbClr val="5E5E5E"/>
        </a:solidFill>
        <a:effectLst/>
        <a:uFillTx/>
        <a:latin typeface="+mn-lt"/>
        <a:ea typeface="+mn-ea"/>
        <a:cs typeface="+mn-cs"/>
        <a:sym typeface="Helvetica Neue"/>
      </a:defRPr>
    </a:lvl2pPr>
    <a:lvl3pPr marL="0" marR="0" indent="914400" algn="ctr" defTabSz="2438338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2400" u="none" kumimoji="0" normalizeH="0">
        <a:ln>
          <a:noFill/>
        </a:ln>
        <a:solidFill>
          <a:srgbClr val="5E5E5E"/>
        </a:solidFill>
        <a:effectLst/>
        <a:uFillTx/>
        <a:latin typeface="+mn-lt"/>
        <a:ea typeface="+mn-ea"/>
        <a:cs typeface="+mn-cs"/>
        <a:sym typeface="Helvetica Neue"/>
      </a:defRPr>
    </a:lvl3pPr>
    <a:lvl4pPr marL="0" marR="0" indent="1371600" algn="ctr" defTabSz="2438338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2400" u="none" kumimoji="0" normalizeH="0">
        <a:ln>
          <a:noFill/>
        </a:ln>
        <a:solidFill>
          <a:srgbClr val="5E5E5E"/>
        </a:solidFill>
        <a:effectLst/>
        <a:uFillTx/>
        <a:latin typeface="+mn-lt"/>
        <a:ea typeface="+mn-ea"/>
        <a:cs typeface="+mn-cs"/>
        <a:sym typeface="Helvetica Neue"/>
      </a:defRPr>
    </a:lvl4pPr>
    <a:lvl5pPr marL="0" marR="0" indent="1828800" algn="ctr" defTabSz="2438338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2400" u="none" kumimoji="0" normalizeH="0">
        <a:ln>
          <a:noFill/>
        </a:ln>
        <a:solidFill>
          <a:srgbClr val="5E5E5E"/>
        </a:solidFill>
        <a:effectLst/>
        <a:uFillTx/>
        <a:latin typeface="+mn-lt"/>
        <a:ea typeface="+mn-ea"/>
        <a:cs typeface="+mn-cs"/>
        <a:sym typeface="Helvetica Neue"/>
      </a:defRPr>
    </a:lvl5pPr>
    <a:lvl6pPr marL="0" marR="0" indent="2286000" algn="ctr" defTabSz="2438338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2400" u="none" kumimoji="0" normalizeH="0">
        <a:ln>
          <a:noFill/>
        </a:ln>
        <a:solidFill>
          <a:srgbClr val="5E5E5E"/>
        </a:solidFill>
        <a:effectLst/>
        <a:uFillTx/>
        <a:latin typeface="+mn-lt"/>
        <a:ea typeface="+mn-ea"/>
        <a:cs typeface="+mn-cs"/>
        <a:sym typeface="Helvetica Neue"/>
      </a:defRPr>
    </a:lvl6pPr>
    <a:lvl7pPr marL="0" marR="0" indent="2743200" algn="ctr" defTabSz="2438338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2400" u="none" kumimoji="0" normalizeH="0">
        <a:ln>
          <a:noFill/>
        </a:ln>
        <a:solidFill>
          <a:srgbClr val="5E5E5E"/>
        </a:solidFill>
        <a:effectLst/>
        <a:uFillTx/>
        <a:latin typeface="+mn-lt"/>
        <a:ea typeface="+mn-ea"/>
        <a:cs typeface="+mn-cs"/>
        <a:sym typeface="Helvetica Neue"/>
      </a:defRPr>
    </a:lvl7pPr>
    <a:lvl8pPr marL="0" marR="0" indent="3200400" algn="ctr" defTabSz="2438338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2400" u="none" kumimoji="0" normalizeH="0">
        <a:ln>
          <a:noFill/>
        </a:ln>
        <a:solidFill>
          <a:srgbClr val="5E5E5E"/>
        </a:solidFill>
        <a:effectLst/>
        <a:uFillTx/>
        <a:latin typeface="+mn-lt"/>
        <a:ea typeface="+mn-ea"/>
        <a:cs typeface="+mn-cs"/>
        <a:sym typeface="Helvetica Neue"/>
      </a:defRPr>
    </a:lvl8pPr>
    <a:lvl9pPr marL="0" marR="0" indent="3657600" algn="ctr" defTabSz="2438338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2400" u="none" kumimoji="0" normalizeH="0">
        <a:ln>
          <a:noFill/>
        </a:ln>
        <a:solidFill>
          <a:srgbClr val="5E5E5E"/>
        </a:solidFill>
        <a:effectLst/>
        <a:uFillTx/>
        <a:latin typeface="+mn-lt"/>
        <a:ea typeface="+mn-ea"/>
        <a:cs typeface="+mn-cs"/>
        <a:sym typeface="Helvetica Neue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showPr loop="0"/>
</p:presentationPr>
</file>

<file path=ppt/tableStyles.xml><?xml version="1.0" encoding="utf-8"?>
<a:tblStyleLst xmlns:a="http://schemas.openxmlformats.org/drawingml/2006/main" xmlns:r="http://schemas.openxmlformats.org/officeDocument/2006/relationships" def="{5940675A-B579-460E-94D1-54222C63F5DA}">
  <a:tblStyle styleId="{4C3C2611-4C71-4FC5-86AE-919BDF0F9419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E3E5E8"/>
          </a:solidFill>
        </a:fill>
      </a:tcStyle>
    </a:band2H>
    <a:firstCol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381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381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381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firstRow>
  </a:tblStyle>
  <a:tblStyle styleId="{C7B018BB-80A7-4F77-B60F-C8B233D01FF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536773"/>
              </a:solidFill>
              <a:prstDash val="solid"/>
              <a:miter lim="400000"/>
            </a:ln>
          </a:left>
          <a:right>
            <a:ln w="12700" cap="flat">
              <a:solidFill>
                <a:srgbClr val="536773"/>
              </a:solidFill>
              <a:prstDash val="solid"/>
              <a:miter lim="400000"/>
            </a:ln>
          </a:right>
          <a:top>
            <a:ln w="12700" cap="flat">
              <a:solidFill>
                <a:srgbClr val="536773"/>
              </a:solidFill>
              <a:prstDash val="solid"/>
              <a:miter lim="400000"/>
            </a:ln>
          </a:top>
          <a:bottom>
            <a:ln w="12700" cap="flat">
              <a:solidFill>
                <a:srgbClr val="536773"/>
              </a:solidFill>
              <a:prstDash val="solid"/>
              <a:miter lim="400000"/>
            </a:ln>
          </a:bottom>
          <a:insideH>
            <a:ln w="12700" cap="flat">
              <a:solidFill>
                <a:srgbClr val="536773"/>
              </a:solidFill>
              <a:prstDash val="solid"/>
              <a:miter lim="400000"/>
            </a:ln>
          </a:insideH>
          <a:insideV>
            <a:ln w="12700" cap="flat">
              <a:solidFill>
                <a:srgbClr val="536773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E3E5E8"/>
          </a:solidFill>
        </a:fill>
      </a:tcStyle>
    </a:band2H>
    <a:firstCol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254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536773"/>
              </a:solidFill>
              <a:prstDash val="solid"/>
              <a:miter lim="400000"/>
            </a:ln>
          </a:top>
          <a:bottom>
            <a:ln w="12700" cap="flat">
              <a:solidFill>
                <a:srgbClr val="536773"/>
              </a:solidFill>
              <a:prstDash val="solid"/>
              <a:miter lim="400000"/>
            </a:ln>
          </a:bottom>
          <a:insideH>
            <a:ln w="12700" cap="flat">
              <a:solidFill>
                <a:srgbClr val="536773"/>
              </a:solidFill>
              <a:prstDash val="solid"/>
              <a:miter lim="400000"/>
            </a:ln>
          </a:insideH>
          <a:insideV>
            <a:ln w="12700" cap="flat">
              <a:solidFill>
                <a:srgbClr val="536773"/>
              </a:solidFill>
              <a:prstDash val="solid"/>
              <a:miter lim="400000"/>
            </a:ln>
          </a:insideV>
        </a:tcBdr>
        <a:fill>
          <a:noFill/>
        </a:fill>
      </a:tcStyle>
    </a:firstCol>
    <a:lastRow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536773"/>
              </a:solidFill>
              <a:prstDash val="solid"/>
              <a:miter lim="400000"/>
            </a:ln>
          </a:left>
          <a:right>
            <a:ln w="12700" cap="flat">
              <a:solidFill>
                <a:srgbClr val="536773"/>
              </a:solidFill>
              <a:prstDash val="solid"/>
              <a:miter lim="400000"/>
            </a:ln>
          </a:right>
          <a:top>
            <a:ln w="381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536773"/>
              </a:solidFill>
              <a:prstDash val="solid"/>
              <a:miter lim="400000"/>
            </a:ln>
          </a:insideH>
          <a:insideV>
            <a:ln w="12700" cap="flat">
              <a:solidFill>
                <a:srgbClr val="536773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536773"/>
              </a:solidFill>
              <a:prstDash val="solid"/>
              <a:miter lim="400000"/>
            </a:ln>
          </a:left>
          <a:right>
            <a:ln w="12700" cap="flat">
              <a:solidFill>
                <a:srgbClr val="536773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536773"/>
              </a:solidFill>
              <a:prstDash val="solid"/>
              <a:miter lim="400000"/>
            </a:ln>
          </a:insideH>
          <a:insideV>
            <a:ln w="12700" cap="flat">
              <a:solidFill>
                <a:srgbClr val="536773"/>
              </a:solidFill>
              <a:prstDash val="solid"/>
              <a:miter lim="400000"/>
            </a:ln>
          </a:insideV>
        </a:tcBdr>
        <a:fill>
          <a:solidFill>
            <a:schemeClr val="accent1">
              <a:lumOff val="16847"/>
            </a:schemeClr>
          </a:solidFill>
        </a:fill>
      </a:tcStyle>
    </a:firstRow>
  </a:tblStyle>
  <a:tblStyle styleId="{EEE7283C-3CF3-47DC-8721-378D4A62B22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838383"/>
              </a:solidFill>
              <a:prstDash val="solid"/>
              <a:miter lim="400000"/>
            </a:ln>
          </a:left>
          <a:right>
            <a:ln w="12700" cap="flat">
              <a:solidFill>
                <a:srgbClr val="838383"/>
              </a:solidFill>
              <a:prstDash val="solid"/>
              <a:miter lim="400000"/>
            </a:ln>
          </a:right>
          <a:top>
            <a:ln w="12700" cap="flat">
              <a:solidFill>
                <a:srgbClr val="838383"/>
              </a:solidFill>
              <a:prstDash val="solid"/>
              <a:miter lim="400000"/>
            </a:ln>
          </a:top>
          <a:bottom>
            <a:ln w="12700" cap="flat">
              <a:solidFill>
                <a:srgbClr val="838383"/>
              </a:solidFill>
              <a:prstDash val="solid"/>
              <a:miter lim="400000"/>
            </a:ln>
          </a:bottom>
          <a:insideH>
            <a:ln w="12700" cap="flat">
              <a:solidFill>
                <a:srgbClr val="838383"/>
              </a:solidFill>
              <a:prstDash val="solid"/>
              <a:miter lim="400000"/>
            </a:ln>
          </a:insideH>
          <a:insideV>
            <a:ln w="12700" cap="flat">
              <a:solidFill>
                <a:srgbClr val="838383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EDEEEE"/>
          </a:solidFill>
        </a:fill>
      </a:tcStyle>
    </a:band2H>
    <a:firstCol>
      <a:tcTxStyle b="off" i="off">
        <a:font>
          <a:latin typeface="Helvetica Neue Medium"/>
          <a:ea typeface="Helvetica Neue Medium"/>
          <a:cs typeface="Helvetica Neue Medium"/>
        </a:font>
        <a:srgbClr val="000000"/>
      </a:tcTxStyle>
      <a:tcStyle>
        <a:tcBdr>
          <a:left>
            <a:ln w="12700" cap="flat">
              <a:solidFill>
                <a:srgbClr val="4D4D4D"/>
              </a:solidFill>
              <a:prstDash val="solid"/>
              <a:miter lim="400000"/>
            </a:ln>
          </a:left>
          <a:right>
            <a:ln w="12700" cap="flat">
              <a:solidFill>
                <a:srgbClr val="808080"/>
              </a:solidFill>
              <a:prstDash val="solid"/>
              <a:miter lim="400000"/>
            </a:ln>
          </a:right>
          <a:top>
            <a:ln w="12700" cap="flat">
              <a:solidFill>
                <a:srgbClr val="808080"/>
              </a:solidFill>
              <a:prstDash val="solid"/>
              <a:miter lim="400000"/>
            </a:ln>
          </a:top>
          <a:bottom>
            <a:ln w="12700" cap="flat">
              <a:solidFill>
                <a:srgbClr val="808080"/>
              </a:solidFill>
              <a:prstDash val="solid"/>
              <a:miter lim="400000"/>
            </a:ln>
          </a:bottom>
          <a:insideH>
            <a:ln w="12700" cap="flat">
              <a:solidFill>
                <a:srgbClr val="808080"/>
              </a:solidFill>
              <a:prstDash val="solid"/>
              <a:miter lim="400000"/>
            </a:ln>
          </a:insideH>
          <a:insideV>
            <a:ln w="12700" cap="flat">
              <a:solidFill>
                <a:srgbClr val="808080"/>
              </a:solidFill>
              <a:prstDash val="solid"/>
              <a:miter lim="400000"/>
            </a:ln>
          </a:insideV>
        </a:tcBdr>
        <a:fill>
          <a:solidFill>
            <a:srgbClr val="88FA4F"/>
          </a:solidFill>
        </a:fill>
      </a:tcStyle>
    </a:firstCol>
    <a:lastRow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38100" cap="flat">
              <a:solidFill>
                <a:schemeClr val="accent3"/>
              </a:solidFill>
              <a:prstDash val="solid"/>
              <a:miter lim="400000"/>
            </a:ln>
          </a:top>
          <a:bottom>
            <a:ln w="12700" cap="flat">
              <a:solidFill>
                <a:srgbClr val="4D4D4D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ff" i="off">
        <a:font>
          <a:latin typeface="Helvetica Neue Medium"/>
          <a:ea typeface="Helvetica Neue Medium"/>
          <a:cs typeface="Helvetica Neue Medium"/>
        </a:font>
        <a:srgbClr val="000000"/>
      </a:tcTxStyle>
      <a:tcStyle>
        <a:tcBdr>
          <a:left>
            <a:ln w="12700" cap="flat">
              <a:solidFill>
                <a:srgbClr val="4D4D4D"/>
              </a:solidFill>
              <a:prstDash val="solid"/>
              <a:miter lim="400000"/>
            </a:ln>
          </a:left>
          <a:right>
            <a:ln w="12700" cap="flat">
              <a:solidFill>
                <a:srgbClr val="4D4D4D"/>
              </a:solidFill>
              <a:prstDash val="solid"/>
              <a:miter lim="400000"/>
            </a:ln>
          </a:right>
          <a:top>
            <a:ln w="12700" cap="flat">
              <a:solidFill>
                <a:srgbClr val="4D4D4D"/>
              </a:solidFill>
              <a:prstDash val="solid"/>
              <a:miter lim="400000"/>
            </a:ln>
          </a:top>
          <a:bottom>
            <a:ln w="12700" cap="flat">
              <a:solidFill>
                <a:srgbClr val="4D4D4D"/>
              </a:solidFill>
              <a:prstDash val="solid"/>
              <a:miter lim="400000"/>
            </a:ln>
          </a:bottom>
          <a:insideH>
            <a:ln w="12700" cap="flat">
              <a:solidFill>
                <a:srgbClr val="4D4D4D"/>
              </a:solidFill>
              <a:prstDash val="solid"/>
              <a:miter lim="400000"/>
            </a:ln>
          </a:insideH>
          <a:insideV>
            <a:ln w="12700" cap="flat">
              <a:solidFill>
                <a:srgbClr val="4D4D4D"/>
              </a:solidFill>
              <a:prstDash val="solid"/>
              <a:miter lim="400000"/>
            </a:ln>
          </a:insideV>
        </a:tcBdr>
        <a:fill>
          <a:solidFill>
            <a:srgbClr val="60D937"/>
          </a:solidFill>
        </a:fill>
      </a:tcStyle>
    </a:firstRow>
  </a:tblStyle>
  <a:tblStyle styleId="{CF821DB8-F4EB-4A41-A1BA-3FCAFE7338EE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5B5A5A"/>
              </a:solidFill>
              <a:prstDash val="solid"/>
              <a:miter lim="400000"/>
            </a:ln>
          </a:left>
          <a:right>
            <a:ln w="12700" cap="flat">
              <a:solidFill>
                <a:srgbClr val="5B5A5A"/>
              </a:solidFill>
              <a:prstDash val="solid"/>
              <a:miter lim="400000"/>
            </a:ln>
          </a:right>
          <a:top>
            <a:ln w="12700" cap="flat">
              <a:solidFill>
                <a:srgbClr val="5B5A5A"/>
              </a:solidFill>
              <a:prstDash val="solid"/>
              <a:miter lim="400000"/>
            </a:ln>
          </a:top>
          <a:bottom>
            <a:ln w="12700" cap="flat">
              <a:solidFill>
                <a:srgbClr val="5B5A5A"/>
              </a:solidFill>
              <a:prstDash val="solid"/>
              <a:miter lim="400000"/>
            </a:ln>
          </a:bottom>
          <a:insideH>
            <a:ln w="12700" cap="flat">
              <a:solidFill>
                <a:srgbClr val="5B5A5A"/>
              </a:solidFill>
              <a:prstDash val="solid"/>
              <a:miter lim="400000"/>
            </a:ln>
          </a:insideH>
          <a:insideV>
            <a:ln w="12700" cap="flat">
              <a:solidFill>
                <a:srgbClr val="5B5A5A"/>
              </a:solidFill>
              <a:prstDash val="solid"/>
              <a:miter lim="400000"/>
            </a:ln>
          </a:insideV>
        </a:tcBdr>
        <a:fill>
          <a:solidFill>
            <a:srgbClr val="FAF7E9"/>
          </a:solidFill>
        </a:fill>
      </a:tcStyle>
    </a:wholeTbl>
    <a:band2H>
      <a:tcTxStyle b="def" i="def"/>
      <a:tcStyle>
        <a:tcBdr/>
        <a:fill>
          <a:solidFill>
            <a:schemeClr val="accent4">
              <a:hueOff val="348544"/>
              <a:lumOff val="7139"/>
            </a:schemeClr>
          </a:solidFill>
        </a:fill>
      </a:tcStyle>
    </a:band2H>
    <a:firstCol>
      <a:tcTxStyle b="off" i="off">
        <a:font>
          <a:latin typeface="Helvetica Neue Medium"/>
          <a:ea typeface="Helvetica Neue Medium"/>
          <a:cs typeface="Helvetica Neue Medium"/>
        </a:font>
        <a:srgbClr val="000000"/>
      </a:tcTxStyle>
      <a:tcStyle>
        <a:tcBdr>
          <a:left>
            <a:ln w="12700" cap="flat">
              <a:solidFill>
                <a:srgbClr val="5B5A5A"/>
              </a:solidFill>
              <a:prstDash val="solid"/>
              <a:miter lim="400000"/>
            </a:ln>
          </a:left>
          <a:right>
            <a:ln w="12700" cap="flat">
              <a:solidFill>
                <a:srgbClr val="5B5A5A"/>
              </a:solidFill>
              <a:prstDash val="solid"/>
              <a:miter lim="400000"/>
            </a:ln>
          </a:right>
          <a:top>
            <a:ln w="12700" cap="flat">
              <a:solidFill>
                <a:srgbClr val="5B5A5A"/>
              </a:solidFill>
              <a:prstDash val="solid"/>
              <a:miter lim="400000"/>
            </a:ln>
          </a:top>
          <a:bottom>
            <a:ln w="12700" cap="flat">
              <a:solidFill>
                <a:srgbClr val="5B5A5A"/>
              </a:solidFill>
              <a:prstDash val="solid"/>
              <a:miter lim="400000"/>
            </a:ln>
          </a:bottom>
          <a:insideH>
            <a:ln w="12700" cap="flat">
              <a:solidFill>
                <a:srgbClr val="5B5A5A"/>
              </a:solidFill>
              <a:prstDash val="solid"/>
              <a:miter lim="400000"/>
            </a:ln>
          </a:insideH>
          <a:insideV>
            <a:ln w="12700" cap="flat">
              <a:solidFill>
                <a:srgbClr val="5B5A5A"/>
              </a:solidFill>
              <a:prstDash val="solid"/>
              <a:miter lim="400000"/>
            </a:ln>
          </a:insideV>
        </a:tcBdr>
        <a:fill>
          <a:solidFill>
            <a:srgbClr val="F8BB00"/>
          </a:solidFill>
        </a:fill>
      </a:tcStyle>
    </a:firstCol>
    <a:lastRow>
      <a:tcTxStyle b="off" i="off">
        <a:font>
          <a:latin typeface="Helvetica Neue Medium"/>
          <a:ea typeface="Helvetica Neue Medium"/>
          <a:cs typeface="Helvetica Neue Medium"/>
        </a:font>
        <a:srgbClr val="000000"/>
      </a:tcTxStyle>
      <a:tcStyle>
        <a:tcBdr>
          <a:left>
            <a:ln w="12700" cap="flat">
              <a:solidFill>
                <a:srgbClr val="5B5A5A"/>
              </a:solidFill>
              <a:prstDash val="solid"/>
              <a:miter lim="400000"/>
            </a:ln>
          </a:left>
          <a:right>
            <a:ln w="12700" cap="flat">
              <a:solidFill>
                <a:srgbClr val="5B5A5A"/>
              </a:solidFill>
              <a:prstDash val="solid"/>
              <a:miter lim="400000"/>
            </a:ln>
          </a:right>
          <a:top>
            <a:ln w="38100" cap="flat">
              <a:solidFill>
                <a:srgbClr val="F8BA00"/>
              </a:solidFill>
              <a:prstDash val="solid"/>
              <a:miter lim="400000"/>
            </a:ln>
          </a:top>
          <a:bottom>
            <a:ln w="12700" cap="flat">
              <a:solidFill>
                <a:srgbClr val="5B5A5A"/>
              </a:solidFill>
              <a:prstDash val="solid"/>
              <a:miter lim="400000"/>
            </a:ln>
          </a:bottom>
          <a:insideH>
            <a:ln w="12700" cap="flat">
              <a:solidFill>
                <a:srgbClr val="5B5A5A"/>
              </a:solidFill>
              <a:prstDash val="solid"/>
              <a:miter lim="400000"/>
            </a:ln>
          </a:insideH>
          <a:insideV>
            <a:ln w="12700" cap="flat">
              <a:solidFill>
                <a:srgbClr val="5B5A5A"/>
              </a:solidFill>
              <a:prstDash val="solid"/>
              <a:miter lim="400000"/>
            </a:ln>
          </a:insideV>
        </a:tcBdr>
        <a:fill>
          <a:solidFill>
            <a:srgbClr val="FAF7E9"/>
          </a:solidFill>
        </a:fill>
      </a:tcStyle>
    </a:lastRow>
    <a:firstRow>
      <a:tcTxStyle b="off" i="off">
        <a:font>
          <a:latin typeface="Helvetica Neue Medium"/>
          <a:ea typeface="Helvetica Neue Medium"/>
          <a:cs typeface="Helvetica Neue Medium"/>
        </a:font>
        <a:srgbClr val="000000"/>
      </a:tcTxStyle>
      <a:tcStyle>
        <a:tcBdr>
          <a:left>
            <a:ln w="12700" cap="flat">
              <a:solidFill>
                <a:srgbClr val="5B5A5A"/>
              </a:solidFill>
              <a:prstDash val="solid"/>
              <a:miter lim="400000"/>
            </a:ln>
          </a:left>
          <a:right>
            <a:ln w="12700" cap="flat">
              <a:solidFill>
                <a:srgbClr val="5B5A5A"/>
              </a:solidFill>
              <a:prstDash val="solid"/>
              <a:miter lim="400000"/>
            </a:ln>
          </a:right>
          <a:top>
            <a:ln w="12700" cap="flat">
              <a:solidFill>
                <a:srgbClr val="5B5A5A"/>
              </a:solidFill>
              <a:prstDash val="solid"/>
              <a:miter lim="400000"/>
            </a:ln>
          </a:top>
          <a:bottom>
            <a:ln w="12700" cap="flat">
              <a:solidFill>
                <a:srgbClr val="5B5A5A"/>
              </a:solidFill>
              <a:prstDash val="solid"/>
              <a:miter lim="400000"/>
            </a:ln>
          </a:bottom>
          <a:insideH>
            <a:ln w="12700" cap="flat">
              <a:solidFill>
                <a:srgbClr val="5B5A5A"/>
              </a:solidFill>
              <a:prstDash val="solid"/>
              <a:miter lim="400000"/>
            </a:ln>
          </a:insideH>
          <a:insideV>
            <a:ln w="12700" cap="flat">
              <a:solidFill>
                <a:srgbClr val="5B5A5A"/>
              </a:solidFill>
              <a:prstDash val="solid"/>
              <a:miter lim="400000"/>
            </a:ln>
          </a:insideV>
        </a:tcBdr>
        <a:fill>
          <a:solidFill>
            <a:srgbClr val="FF9400"/>
          </a:solidFill>
        </a:fill>
      </a:tcStyle>
    </a:firstRow>
  </a:tblStyle>
  <a:tblStyle styleId="{33BA23B1-9221-436E-865A-0063620EA4FD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464646"/>
              </a:solidFill>
              <a:prstDash val="solid"/>
              <a:miter lim="400000"/>
            </a:ln>
          </a:left>
          <a:right>
            <a:ln w="12700" cap="flat">
              <a:solidFill>
                <a:srgbClr val="464646"/>
              </a:solidFill>
              <a:prstDash val="solid"/>
              <a:miter lim="400000"/>
            </a:ln>
          </a:right>
          <a:top>
            <a:ln w="12700" cap="flat">
              <a:solidFill>
                <a:srgbClr val="464646"/>
              </a:solidFill>
              <a:prstDash val="solid"/>
              <a:miter lim="400000"/>
            </a:ln>
          </a:top>
          <a:bottom>
            <a:ln w="12700" cap="flat">
              <a:solidFill>
                <a:srgbClr val="464646"/>
              </a:solidFill>
              <a:prstDash val="solid"/>
              <a:miter lim="400000"/>
            </a:ln>
          </a:bottom>
          <a:insideH>
            <a:ln w="12700" cap="flat">
              <a:solidFill>
                <a:srgbClr val="464646"/>
              </a:solidFill>
              <a:prstDash val="solid"/>
              <a:miter lim="400000"/>
            </a:ln>
          </a:insideH>
          <a:insideV>
            <a:ln w="12700" cap="flat">
              <a:solidFill>
                <a:srgbClr val="464646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D4D5D5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5E5E5E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C3C3C3"/>
              </a:solidFill>
              <a:prstDash val="solid"/>
              <a:miter lim="400000"/>
            </a:ln>
          </a:top>
          <a:bottom>
            <a:ln w="12700" cap="flat">
              <a:solidFill>
                <a:srgbClr val="C3C3C3"/>
              </a:solidFill>
              <a:prstDash val="solid"/>
              <a:miter lim="400000"/>
            </a:ln>
          </a:bottom>
          <a:insideH>
            <a:ln w="12700" cap="flat">
              <a:solidFill>
                <a:srgbClr val="C3C3C3"/>
              </a:solidFill>
              <a:prstDash val="solid"/>
              <a:miter lim="400000"/>
            </a:ln>
          </a:insideH>
          <a:insideV>
            <a:ln w="12700" cap="flat">
              <a:solidFill>
                <a:srgbClr val="C3C3C3"/>
              </a:solidFill>
              <a:prstDash val="solid"/>
              <a:miter lim="400000"/>
            </a:ln>
          </a:insideV>
        </a:tcBdr>
        <a:fill>
          <a:solidFill>
            <a:srgbClr val="CB2A7B"/>
          </a:solidFill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5E5E5E"/>
              </a:solidFill>
              <a:prstDash val="solid"/>
              <a:miter lim="400000"/>
            </a:ln>
          </a:left>
          <a:right>
            <a:ln w="12700" cap="flat">
              <a:solidFill>
                <a:srgbClr val="5E5E5E"/>
              </a:solidFill>
              <a:prstDash val="solid"/>
              <a:miter lim="400000"/>
            </a:ln>
          </a:right>
          <a:top>
            <a:ln w="38100" cap="flat">
              <a:solidFill>
                <a:srgbClr val="CB297B"/>
              </a:solidFill>
              <a:prstDash val="solid"/>
              <a:miter lim="400000"/>
            </a:ln>
          </a:top>
          <a:bottom>
            <a:ln w="12700" cap="flat">
              <a:solidFill>
                <a:srgbClr val="5E5E5E"/>
              </a:solidFill>
              <a:prstDash val="solid"/>
              <a:miter lim="400000"/>
            </a:ln>
          </a:bottom>
          <a:insideH>
            <a:ln w="12700" cap="flat">
              <a:solidFill>
                <a:srgbClr val="5E5E5E"/>
              </a:solidFill>
              <a:prstDash val="solid"/>
              <a:miter lim="400000"/>
            </a:ln>
          </a:insideH>
          <a:insideV>
            <a:ln w="12700" cap="flat">
              <a:solidFill>
                <a:srgbClr val="5E5E5E"/>
              </a:solidFill>
              <a:prstDash val="solid"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5E5E5E"/>
              </a:solidFill>
              <a:prstDash val="solid"/>
              <a:miter lim="400000"/>
            </a:ln>
          </a:top>
          <a:bottom>
            <a:ln w="12700" cap="flat">
              <a:solidFill>
                <a:srgbClr val="A6AAA9"/>
              </a:solidFill>
              <a:prstDash val="solid"/>
              <a:miter lim="400000"/>
            </a:ln>
          </a:bottom>
          <a:insideH>
            <a:ln w="12700" cap="flat">
              <a:solidFill>
                <a:srgbClr val="A6AAA9"/>
              </a:solidFill>
              <a:prstDash val="solid"/>
              <a:miter lim="400000"/>
            </a:ln>
          </a:insideH>
          <a:insideV>
            <a:ln w="12700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solidFill>
            <a:srgbClr val="991A5F"/>
          </a:solidFill>
        </a:fill>
      </a:tcStyle>
    </a:firstRow>
  </a:tblStyle>
  <a:tblStyle styleId="{2708684C-4D16-4618-839F-0558EEFCDFE6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EDEEEE"/>
          </a:solidFill>
        </a:fill>
      </a:tcStyle>
    </a:band2H>
    <a:firstCol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6C6C6C"/>
              </a:solidFill>
              <a:prstDash val="solid"/>
              <a:miter lim="400000"/>
            </a:ln>
          </a:left>
          <a:right>
            <a:ln w="254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6C6C6C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6C6C6C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D6DCE0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Comments="1"/>
</file>

<file path=ppt/_rels/presentation.xml.rels><?xml version="1.0" encoding="UTF-8"?>
<Relationships xmlns="http://schemas.openxmlformats.org/package/2006/relationships"><Relationship Id="rId1" Type="http://schemas.openxmlformats.org/officeDocument/2006/relationships/presProps" Target="presProps.xml"/><Relationship Id="rId2" Type="http://schemas.openxmlformats.org/officeDocument/2006/relationships/viewProps" Target="viewProps.xml"/><Relationship Id="rId3" Type="http://schemas.openxmlformats.org/officeDocument/2006/relationships/commentAuthors" Target="commentAuthors.xml"/><Relationship Id="rId4" Type="http://schemas.openxmlformats.org/officeDocument/2006/relationships/tableStyles" Target="tableStyles.xml"/><Relationship Id="rId5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Relationship Id="rId18" Type="http://schemas.openxmlformats.org/officeDocument/2006/relationships/slide" Target="slides/slide11.xml"/><Relationship Id="rId19" Type="http://schemas.openxmlformats.org/officeDocument/2006/relationships/slide" Target="slides/slide12.xml"/><Relationship Id="rId20" Type="http://schemas.openxmlformats.org/officeDocument/2006/relationships/slide" Target="slides/slide13.xml"/><Relationship Id="rId21" Type="http://schemas.openxmlformats.org/officeDocument/2006/relationships/slide" Target="slides/slide14.xml"/><Relationship Id="rId22" Type="http://schemas.openxmlformats.org/officeDocument/2006/relationships/slide" Target="slides/slide15.xml"/><Relationship Id="rId23" Type="http://schemas.openxmlformats.org/officeDocument/2006/relationships/slide" Target="slides/slide16.xml"/></Relationships>

</file>

<file path=ppt/notesMasters/_rels/notesMaster1.xml.rels><?xml version="1.0" encoding="UTF-8"?>
<Relationships xmlns="http://schemas.openxmlformats.org/package/2006/relationships"><Relationship Id="rId1" Type="http://schemas.openxmlformats.org/officeDocument/2006/relationships/theme" Target="../theme/theme2.xml"/></Relationships>
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Shape 148"/>
          <p:cNvSpPr/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149" name="Shape 149"/>
          <p:cNvSpPr/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1pPr>
    <a:lvl2pPr indent="2286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2pPr>
    <a:lvl3pPr indent="4572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3pPr>
    <a:lvl4pPr indent="6858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4pPr>
    <a:lvl5pPr indent="9144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5pPr>
    <a:lvl6pPr indent="11430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6pPr>
    <a:lvl7pPr indent="13716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7pPr>
    <a:lvl8pPr indent="16002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8pPr>
    <a:lvl9pPr indent="18288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9pPr>
  </p:notesStyle>
</p:notesMaster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itle" showMasterSp="1" showMasterPhAnim="1">
  <p:cSld name="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Auteur en datum"/>
          <p:cNvSpPr txBox="1"/>
          <p:nvPr>
            <p:ph type="body" sz="quarter" idx="21" hasCustomPrompt="1"/>
          </p:nvPr>
        </p:nvSpPr>
        <p:spPr>
          <a:xfrm>
            <a:off x="1201340" y="11859862"/>
            <a:ext cx="21971003" cy="636979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3600"/>
            </a:lvl1pPr>
          </a:lstStyle>
          <a:p>
            <a:pPr/>
            <a:r>
              <a:t>Auteur en datum</a:t>
            </a:r>
          </a:p>
        </p:txBody>
      </p:sp>
      <p:sp>
        <p:nvSpPr>
          <p:cNvPr id="12" name="Naam presentatie"/>
          <p:cNvSpPr txBox="1"/>
          <p:nvPr>
            <p:ph type="title" hasCustomPrompt="1"/>
          </p:nvPr>
        </p:nvSpPr>
        <p:spPr>
          <a:xfrm>
            <a:off x="1206496" y="2574991"/>
            <a:ext cx="21971004" cy="4648201"/>
          </a:xfrm>
          <a:prstGeom prst="rect">
            <a:avLst/>
          </a:prstGeom>
        </p:spPr>
        <p:txBody>
          <a:bodyPr anchor="b"/>
          <a:lstStyle>
            <a:lvl1pPr>
              <a:defRPr spc="-232" sz="11600"/>
            </a:lvl1pPr>
          </a:lstStyle>
          <a:p>
            <a:pPr/>
            <a:r>
              <a:t>Naam presentatie</a:t>
            </a:r>
          </a:p>
        </p:txBody>
      </p:sp>
      <p:sp>
        <p:nvSpPr>
          <p:cNvPr id="13" name="Hoofdtekst - niveau één…"/>
          <p:cNvSpPr txBox="1"/>
          <p:nvPr>
            <p:ph type="body" sz="quarter" idx="1" hasCustomPrompt="1"/>
          </p:nvPr>
        </p:nvSpPr>
        <p:spPr>
          <a:xfrm>
            <a:off x="1201342" y="7223190"/>
            <a:ext cx="21971001" cy="1905001"/>
          </a:xfrm>
          <a:prstGeom prst="rect">
            <a:avLst/>
          </a:prstGeom>
        </p:spPr>
        <p:txBody>
          <a:bodyPr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1pPr>
            <a:lvl2pPr marL="0" indent="45720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2pPr>
            <a:lvl3pPr marL="0" indent="91440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3pPr>
            <a:lvl4pPr marL="0" indent="137160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4pPr>
            <a:lvl5pPr marL="0" indent="182880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5pPr>
          </a:lstStyle>
          <a:p>
            <a:pPr/>
            <a:r>
              <a:t>Ondertitel presentatie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14" name="Dianumm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el en f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Avocado's en limoenen"/>
          <p:cNvSpPr/>
          <p:nvPr>
            <p:ph type="pic" idx="21"/>
          </p:nvPr>
        </p:nvSpPr>
        <p:spPr>
          <a:xfrm>
            <a:off x="-1155700" y="-1295400"/>
            <a:ext cx="26746200" cy="16018933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22" name="Naam presentatie"/>
          <p:cNvSpPr txBox="1"/>
          <p:nvPr>
            <p:ph type="title" hasCustomPrompt="1"/>
          </p:nvPr>
        </p:nvSpPr>
        <p:spPr>
          <a:xfrm>
            <a:off x="1206500" y="7124700"/>
            <a:ext cx="21971000" cy="4648200"/>
          </a:xfrm>
          <a:prstGeom prst="rect">
            <a:avLst/>
          </a:prstGeom>
        </p:spPr>
        <p:txBody>
          <a:bodyPr anchor="b"/>
          <a:lstStyle>
            <a:lvl1pPr>
              <a:defRPr spc="-232" sz="11600"/>
            </a:lvl1pPr>
          </a:lstStyle>
          <a:p>
            <a:pPr/>
            <a:r>
              <a:t>Naam presentatie</a:t>
            </a:r>
          </a:p>
        </p:txBody>
      </p:sp>
      <p:sp>
        <p:nvSpPr>
          <p:cNvPr id="23" name="Auteur en datum"/>
          <p:cNvSpPr txBox="1"/>
          <p:nvPr>
            <p:ph type="body" sz="quarter" idx="22" hasCustomPrompt="1"/>
          </p:nvPr>
        </p:nvSpPr>
        <p:spPr>
          <a:xfrm>
            <a:off x="1207690" y="1106137"/>
            <a:ext cx="21968621" cy="636979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3600"/>
            </a:lvl1pPr>
          </a:lstStyle>
          <a:p>
            <a:pPr/>
            <a:r>
              <a:t>Auteur en datum</a:t>
            </a:r>
          </a:p>
        </p:txBody>
      </p:sp>
      <p:sp>
        <p:nvSpPr>
          <p:cNvPr id="24" name="Hoofdtekst - niveau één…"/>
          <p:cNvSpPr txBox="1"/>
          <p:nvPr>
            <p:ph type="body" sz="quarter" idx="1" hasCustomPrompt="1"/>
          </p:nvPr>
        </p:nvSpPr>
        <p:spPr>
          <a:xfrm>
            <a:off x="1206500" y="11609910"/>
            <a:ext cx="21971000" cy="1116952"/>
          </a:xfrm>
          <a:prstGeom prst="rect">
            <a:avLst/>
          </a:prstGeom>
        </p:spPr>
        <p:txBody>
          <a:bodyPr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1pPr>
            <a:lvl2pPr marL="0" indent="45720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2pPr>
            <a:lvl3pPr marL="0" indent="91440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3pPr>
            <a:lvl4pPr marL="0" indent="137160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4pPr>
            <a:lvl5pPr marL="0" indent="182880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5pPr>
          </a:lstStyle>
          <a:p>
            <a:pPr/>
            <a:r>
              <a:t>Ondertitel presentatie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25" name="Dianumm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el en foto 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Schaal met zalmkoekjes, salade en hummus"/>
          <p:cNvSpPr/>
          <p:nvPr>
            <p:ph type="pic" idx="21"/>
          </p:nvPr>
        </p:nvSpPr>
        <p:spPr>
          <a:xfrm>
            <a:off x="10972800" y="-203200"/>
            <a:ext cx="12144837" cy="141351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33" name="Naam dia"/>
          <p:cNvSpPr txBox="1"/>
          <p:nvPr>
            <p:ph type="title" hasCustomPrompt="1"/>
          </p:nvPr>
        </p:nvSpPr>
        <p:spPr>
          <a:xfrm>
            <a:off x="1206500" y="1270000"/>
            <a:ext cx="9779000" cy="5882273"/>
          </a:xfrm>
          <a:prstGeom prst="rect">
            <a:avLst/>
          </a:prstGeom>
        </p:spPr>
        <p:txBody>
          <a:bodyPr anchor="b"/>
          <a:lstStyle/>
          <a:p>
            <a:pPr/>
            <a:r>
              <a:t>Naam dia</a:t>
            </a:r>
          </a:p>
        </p:txBody>
      </p:sp>
      <p:sp>
        <p:nvSpPr>
          <p:cNvPr id="34" name="Hoofdtekst - niveau één…"/>
          <p:cNvSpPr txBox="1"/>
          <p:nvPr>
            <p:ph type="body" sz="quarter" idx="1" hasCustomPrompt="1"/>
          </p:nvPr>
        </p:nvSpPr>
        <p:spPr>
          <a:xfrm>
            <a:off x="1206500" y="7060576"/>
            <a:ext cx="9779000" cy="5385424"/>
          </a:xfrm>
          <a:prstGeom prst="rect">
            <a:avLst/>
          </a:prstGeom>
        </p:spPr>
        <p:txBody>
          <a:bodyPr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1pPr>
            <a:lvl2pPr marL="0" indent="45720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2pPr>
            <a:lvl3pPr marL="0" indent="91440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3pPr>
            <a:lvl4pPr marL="0" indent="137160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4pPr>
            <a:lvl5pPr marL="0" indent="182880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5pPr>
          </a:lstStyle>
          <a:p>
            <a:pPr/>
            <a:r>
              <a:t>Ondertitel dia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35" name="Dianummer"/>
          <p:cNvSpPr txBox="1"/>
          <p:nvPr>
            <p:ph type="sldNum" sz="quarter" idx="2"/>
          </p:nvPr>
        </p:nvSpPr>
        <p:spPr>
          <a:xfrm>
            <a:off x="12001499" y="13085233"/>
            <a:ext cx="368505" cy="374600"/>
          </a:xfrm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el en opsomm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Naam dia"/>
          <p:cNvSpPr txBox="1"/>
          <p:nvPr>
            <p:ph type="title" hasCustomPrompt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Naam dia</a:t>
            </a:r>
          </a:p>
        </p:txBody>
      </p:sp>
      <p:sp>
        <p:nvSpPr>
          <p:cNvPr id="43" name="Ondertitel dia"/>
          <p:cNvSpPr txBox="1"/>
          <p:nvPr>
            <p:ph type="body" sz="quarter" idx="21" hasCustomPrompt="1"/>
          </p:nvPr>
        </p:nvSpPr>
        <p:spPr>
          <a:xfrm>
            <a:off x="1206500" y="2372962"/>
            <a:ext cx="21971000" cy="934780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1pPr>
          </a:lstStyle>
          <a:p>
            <a:pPr/>
            <a:r>
              <a:t>Ondertitel dia</a:t>
            </a:r>
          </a:p>
        </p:txBody>
      </p:sp>
      <p:sp>
        <p:nvSpPr>
          <p:cNvPr id="44" name="Hoofdtekst - niveau één…"/>
          <p:cNvSpPr txBox="1"/>
          <p:nvPr>
            <p:ph type="body" idx="1" hasCustomPrompt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Dia-opsommingstekst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45" name="Dianumm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Opsomm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Hoofdtekst - niveau één…"/>
          <p:cNvSpPr txBox="1"/>
          <p:nvPr>
            <p:ph type="body" idx="1" hasCustomPrompt="1"/>
          </p:nvPr>
        </p:nvSpPr>
        <p:spPr>
          <a:prstGeom prst="rect">
            <a:avLst/>
          </a:prstGeom>
        </p:spPr>
        <p:txBody>
          <a:bodyPr numCol="2" spcCol="1098550"/>
          <a:lstStyle/>
          <a:p>
            <a:pPr/>
            <a:r>
              <a:t>Dia-opsommingstekst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53" name="Dianumm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el, opsomm., f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Ondertitel dia"/>
          <p:cNvSpPr txBox="1"/>
          <p:nvPr>
            <p:ph type="body" sz="quarter" idx="21" hasCustomPrompt="1"/>
          </p:nvPr>
        </p:nvSpPr>
        <p:spPr>
          <a:xfrm>
            <a:off x="1206500" y="2372962"/>
            <a:ext cx="9779000" cy="934780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1pPr>
          </a:lstStyle>
          <a:p>
            <a:pPr/>
            <a:r>
              <a:t>Ondertitel dia</a:t>
            </a:r>
          </a:p>
        </p:txBody>
      </p:sp>
      <p:sp>
        <p:nvSpPr>
          <p:cNvPr id="61" name="Hoofdtekst - niveau één…"/>
          <p:cNvSpPr txBox="1"/>
          <p:nvPr>
            <p:ph type="body" sz="half" idx="1" hasCustomPrompt="1"/>
          </p:nvPr>
        </p:nvSpPr>
        <p:spPr>
          <a:xfrm>
            <a:off x="1206500" y="4248504"/>
            <a:ext cx="9779000" cy="8256630"/>
          </a:xfrm>
          <a:prstGeom prst="rect">
            <a:avLst/>
          </a:prstGeom>
        </p:spPr>
        <p:txBody>
          <a:bodyPr/>
          <a:lstStyle/>
          <a:p>
            <a:pPr/>
            <a:r>
              <a:t>Dia-opsommingstekst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62" name="Schaal pappardellepasta met peterselieboter, geroosterde hazelnoten en geraspte parmezaanse kaas"/>
          <p:cNvSpPr/>
          <p:nvPr>
            <p:ph type="pic" idx="22"/>
          </p:nvPr>
        </p:nvSpPr>
        <p:spPr>
          <a:xfrm>
            <a:off x="12192000" y="-407266"/>
            <a:ext cx="10916874" cy="14555832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63" name="Naam dia"/>
          <p:cNvSpPr txBox="1"/>
          <p:nvPr>
            <p:ph type="title" hasCustomPrompt="1"/>
          </p:nvPr>
        </p:nvSpPr>
        <p:spPr>
          <a:xfrm>
            <a:off x="1206500" y="1079500"/>
            <a:ext cx="9779000" cy="1435100"/>
          </a:xfrm>
          <a:prstGeom prst="rect">
            <a:avLst/>
          </a:prstGeom>
        </p:spPr>
        <p:txBody>
          <a:bodyPr/>
          <a:lstStyle/>
          <a:p>
            <a:pPr/>
            <a:r>
              <a:t>Naam dia</a:t>
            </a:r>
          </a:p>
        </p:txBody>
      </p:sp>
      <p:sp>
        <p:nvSpPr>
          <p:cNvPr id="64" name="Dianumm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Sect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Sectietitel"/>
          <p:cNvSpPr txBox="1"/>
          <p:nvPr>
            <p:ph type="title" hasCustomPrompt="1"/>
          </p:nvPr>
        </p:nvSpPr>
        <p:spPr>
          <a:xfrm>
            <a:off x="1206496" y="4533900"/>
            <a:ext cx="21971004" cy="4648200"/>
          </a:xfrm>
          <a:prstGeom prst="rect">
            <a:avLst/>
          </a:prstGeom>
        </p:spPr>
        <p:txBody>
          <a:bodyPr anchor="ctr"/>
          <a:lstStyle>
            <a:lvl1pPr>
              <a:defRPr b="0" spc="-232" sz="1160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1pPr>
          </a:lstStyle>
          <a:p>
            <a:pPr/>
            <a:r>
              <a:t>Sectietitel</a:t>
            </a:r>
          </a:p>
        </p:txBody>
      </p:sp>
      <p:sp>
        <p:nvSpPr>
          <p:cNvPr id="72" name="Dianummer"/>
          <p:cNvSpPr txBox="1"/>
          <p:nvPr>
            <p:ph type="sldNum" sz="quarter" idx="2"/>
          </p:nvPr>
        </p:nvSpPr>
        <p:spPr>
          <a:xfrm>
            <a:off x="12001499" y="13085233"/>
            <a:ext cx="368505" cy="374600"/>
          </a:xfrm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Naam dia"/>
          <p:cNvSpPr txBox="1"/>
          <p:nvPr>
            <p:ph type="title" hasCustomPrompt="1"/>
          </p:nvPr>
        </p:nvSpPr>
        <p:spPr>
          <a:xfrm>
            <a:off x="1206500" y="1079500"/>
            <a:ext cx="21971000" cy="1434949"/>
          </a:xfrm>
          <a:prstGeom prst="rect">
            <a:avLst/>
          </a:prstGeom>
        </p:spPr>
        <p:txBody>
          <a:bodyPr/>
          <a:lstStyle/>
          <a:p>
            <a:pPr/>
            <a:r>
              <a:t>Naam dia</a:t>
            </a:r>
          </a:p>
        </p:txBody>
      </p:sp>
      <p:sp>
        <p:nvSpPr>
          <p:cNvPr id="80" name="Ondertitel dia"/>
          <p:cNvSpPr txBox="1"/>
          <p:nvPr>
            <p:ph type="body" sz="quarter" idx="21" hasCustomPrompt="1"/>
          </p:nvPr>
        </p:nvSpPr>
        <p:spPr>
          <a:xfrm>
            <a:off x="1206500" y="2372962"/>
            <a:ext cx="21971000" cy="934780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1pPr>
          </a:lstStyle>
          <a:p>
            <a:pPr/>
            <a:r>
              <a:t>Ondertitel dia</a:t>
            </a:r>
          </a:p>
        </p:txBody>
      </p:sp>
      <p:sp>
        <p:nvSpPr>
          <p:cNvPr id="81" name="Dianumm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Titel agenda"/>
          <p:cNvSpPr txBox="1"/>
          <p:nvPr>
            <p:ph type="title" hasCustomPrompt="1"/>
          </p:nvPr>
        </p:nvSpPr>
        <p:spPr>
          <a:xfrm>
            <a:off x="1206500" y="1079500"/>
            <a:ext cx="21971000" cy="1435100"/>
          </a:xfrm>
          <a:prstGeom prst="rect">
            <a:avLst/>
          </a:prstGeom>
        </p:spPr>
        <p:txBody>
          <a:bodyPr/>
          <a:lstStyle/>
          <a:p>
            <a:pPr/>
            <a:r>
              <a:t>Titel agenda</a:t>
            </a:r>
          </a:p>
        </p:txBody>
      </p:sp>
      <p:sp>
        <p:nvSpPr>
          <p:cNvPr id="89" name="Ondertitel agenda"/>
          <p:cNvSpPr txBox="1"/>
          <p:nvPr>
            <p:ph type="body" sz="quarter" idx="21" hasCustomPrompt="1"/>
          </p:nvPr>
        </p:nvSpPr>
        <p:spPr>
          <a:xfrm>
            <a:off x="1206500" y="2372962"/>
            <a:ext cx="21971000" cy="934780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1pPr>
          </a:lstStyle>
          <a:p>
            <a:pPr/>
            <a:r>
              <a:t>Ondertitel agenda</a:t>
            </a:r>
          </a:p>
        </p:txBody>
      </p:sp>
      <p:sp>
        <p:nvSpPr>
          <p:cNvPr id="90" name="Hoofdtekst - niveau één…"/>
          <p:cNvSpPr txBox="1"/>
          <p:nvPr>
            <p:ph type="body" idx="1" hasCustomPrompt="1"/>
          </p:nvPr>
        </p:nvSpPr>
        <p:spPr>
          <a:prstGeom prst="rect">
            <a:avLst/>
          </a:prstGeom>
        </p:spPr>
        <p:txBody>
          <a:bodyPr/>
          <a:lstStyle>
            <a:lvl1pPr marL="0" indent="0" defTabSz="825500">
              <a:lnSpc>
                <a:spcPct val="100000"/>
              </a:lnSpc>
              <a:spcBef>
                <a:spcPts val="1800"/>
              </a:spcBef>
              <a:buSzTx/>
              <a:buNone/>
              <a:defRPr spc="-55" sz="5500"/>
            </a:lvl1pPr>
            <a:lvl2pPr marL="0" indent="457200" defTabSz="825500">
              <a:lnSpc>
                <a:spcPct val="100000"/>
              </a:lnSpc>
              <a:spcBef>
                <a:spcPts val="1800"/>
              </a:spcBef>
              <a:buSzTx/>
              <a:buNone/>
              <a:defRPr spc="-55" sz="5500"/>
            </a:lvl2pPr>
            <a:lvl3pPr marL="0" indent="914400" defTabSz="825500">
              <a:lnSpc>
                <a:spcPct val="100000"/>
              </a:lnSpc>
              <a:spcBef>
                <a:spcPts val="1800"/>
              </a:spcBef>
              <a:buSzTx/>
              <a:buNone/>
              <a:defRPr spc="-55" sz="5500"/>
            </a:lvl3pPr>
            <a:lvl4pPr marL="0" indent="1371600" defTabSz="825500">
              <a:lnSpc>
                <a:spcPct val="100000"/>
              </a:lnSpc>
              <a:spcBef>
                <a:spcPts val="1800"/>
              </a:spcBef>
              <a:buSzTx/>
              <a:buNone/>
              <a:defRPr spc="-55" sz="5500"/>
            </a:lvl4pPr>
            <a:lvl5pPr marL="0" indent="1828800" defTabSz="825500">
              <a:lnSpc>
                <a:spcPct val="100000"/>
              </a:lnSpc>
              <a:spcBef>
                <a:spcPts val="1800"/>
              </a:spcBef>
              <a:buSzTx/>
              <a:buNone/>
              <a:defRPr spc="-55" sz="5500"/>
            </a:lvl5pPr>
          </a:lstStyle>
          <a:p>
            <a:pPr/>
            <a:r>
              <a:t>Agendaonderwerpen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91" name="Dianumm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Uit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Hoofdtekst - niveau één…"/>
          <p:cNvSpPr txBox="1"/>
          <p:nvPr>
            <p:ph type="body" sz="half" idx="1" hasCustomPrompt="1"/>
          </p:nvPr>
        </p:nvSpPr>
        <p:spPr>
          <a:xfrm>
            <a:off x="1206500" y="4920843"/>
            <a:ext cx="21971000" cy="3874314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80000"/>
              </a:lnSpc>
              <a:spcBef>
                <a:spcPts val="0"/>
              </a:spcBef>
              <a:buSzTx/>
              <a:buNone/>
              <a:defRPr spc="-232" sz="1160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1pPr>
            <a:lvl2pPr marL="0" indent="457200" algn="ctr">
              <a:lnSpc>
                <a:spcPct val="80000"/>
              </a:lnSpc>
              <a:spcBef>
                <a:spcPts val="0"/>
              </a:spcBef>
              <a:buSzTx/>
              <a:buNone/>
              <a:defRPr spc="-232" sz="1160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2pPr>
            <a:lvl3pPr marL="0" indent="914400" algn="ctr">
              <a:lnSpc>
                <a:spcPct val="80000"/>
              </a:lnSpc>
              <a:spcBef>
                <a:spcPts val="0"/>
              </a:spcBef>
              <a:buSzTx/>
              <a:buNone/>
              <a:defRPr spc="-232" sz="1160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3pPr>
            <a:lvl4pPr marL="0" indent="1371600" algn="ctr">
              <a:lnSpc>
                <a:spcPct val="80000"/>
              </a:lnSpc>
              <a:spcBef>
                <a:spcPts val="0"/>
              </a:spcBef>
              <a:buSzTx/>
              <a:buNone/>
              <a:defRPr spc="-232" sz="1160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4pPr>
            <a:lvl5pPr marL="0" indent="1828800" algn="ctr">
              <a:lnSpc>
                <a:spcPct val="80000"/>
              </a:lnSpc>
              <a:spcBef>
                <a:spcPts val="0"/>
              </a:spcBef>
              <a:buSzTx/>
              <a:buNone/>
              <a:defRPr spc="-232" sz="1160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5pPr>
          </a:lstStyle>
          <a:p>
            <a:pPr/>
            <a:r>
              <a:t>Uiting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99" name="Dianumm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Groot fei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Hoofdtekst - niveau één…"/>
          <p:cNvSpPr txBox="1"/>
          <p:nvPr>
            <p:ph type="body" idx="1" hasCustomPrompt="1"/>
          </p:nvPr>
        </p:nvSpPr>
        <p:spPr>
          <a:xfrm>
            <a:off x="1206500" y="1075927"/>
            <a:ext cx="21971000" cy="7241584"/>
          </a:xfrm>
          <a:prstGeom prst="rect">
            <a:avLst/>
          </a:prstGeom>
        </p:spPr>
        <p:txBody>
          <a:bodyPr anchor="b"/>
          <a:lstStyle>
            <a:lvl1pPr marL="0" indent="0" algn="ctr">
              <a:lnSpc>
                <a:spcPct val="80000"/>
              </a:lnSpc>
              <a:spcBef>
                <a:spcPts val="0"/>
              </a:spcBef>
              <a:buSzTx/>
              <a:buNone/>
              <a:defRPr b="1" spc="-250" sz="25000"/>
            </a:lvl1pPr>
            <a:lvl2pPr marL="0" indent="457200" algn="ctr">
              <a:lnSpc>
                <a:spcPct val="80000"/>
              </a:lnSpc>
              <a:spcBef>
                <a:spcPts val="0"/>
              </a:spcBef>
              <a:buSzTx/>
              <a:buNone/>
              <a:defRPr b="1" spc="-250" sz="25000"/>
            </a:lvl2pPr>
            <a:lvl3pPr marL="0" indent="914400" algn="ctr">
              <a:lnSpc>
                <a:spcPct val="80000"/>
              </a:lnSpc>
              <a:spcBef>
                <a:spcPts val="0"/>
              </a:spcBef>
              <a:buSzTx/>
              <a:buNone/>
              <a:defRPr b="1" spc="-250" sz="25000"/>
            </a:lvl3pPr>
            <a:lvl4pPr marL="0" indent="1371600" algn="ctr">
              <a:lnSpc>
                <a:spcPct val="80000"/>
              </a:lnSpc>
              <a:spcBef>
                <a:spcPts val="0"/>
              </a:spcBef>
              <a:buSzTx/>
              <a:buNone/>
              <a:defRPr b="1" spc="-250" sz="25000"/>
            </a:lvl4pPr>
            <a:lvl5pPr marL="0" indent="1828800" algn="ctr">
              <a:lnSpc>
                <a:spcPct val="80000"/>
              </a:lnSpc>
              <a:spcBef>
                <a:spcPts val="0"/>
              </a:spcBef>
              <a:buSzTx/>
              <a:buNone/>
              <a:defRPr b="1" spc="-250" sz="25000"/>
            </a:lvl5pPr>
          </a:lstStyle>
          <a:p>
            <a:pPr/>
            <a:r>
              <a:t>100%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107" name="Feitinformatie"/>
          <p:cNvSpPr txBox="1"/>
          <p:nvPr>
            <p:ph type="body" sz="quarter" idx="21" hasCustomPrompt="1"/>
          </p:nvPr>
        </p:nvSpPr>
        <p:spPr>
          <a:xfrm>
            <a:off x="1206500" y="8262180"/>
            <a:ext cx="21971000" cy="934780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algn="ctr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1pPr>
          </a:lstStyle>
          <a:p>
            <a:pPr/>
            <a:r>
              <a:t>Feitinformatie</a:t>
            </a:r>
          </a:p>
        </p:txBody>
      </p:sp>
      <p:sp>
        <p:nvSpPr>
          <p:cNvPr id="108" name="Dianumm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Citaa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Toekenning"/>
          <p:cNvSpPr txBox="1"/>
          <p:nvPr>
            <p:ph type="body" sz="quarter" idx="21" hasCustomPrompt="1"/>
          </p:nvPr>
        </p:nvSpPr>
        <p:spPr>
          <a:xfrm>
            <a:off x="2430025" y="10675453"/>
            <a:ext cx="20200052" cy="636979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3600"/>
            </a:lvl1pPr>
          </a:lstStyle>
          <a:p>
            <a:pPr/>
            <a:r>
              <a:t>Toekenning</a:t>
            </a:r>
          </a:p>
        </p:txBody>
      </p:sp>
      <p:sp>
        <p:nvSpPr>
          <p:cNvPr id="116" name="Hoofdtekst - niveau één…"/>
          <p:cNvSpPr txBox="1"/>
          <p:nvPr>
            <p:ph type="body" sz="half" idx="1" hasCustomPrompt="1"/>
          </p:nvPr>
        </p:nvSpPr>
        <p:spPr>
          <a:xfrm>
            <a:off x="1753923" y="4939860"/>
            <a:ext cx="20876154" cy="3836280"/>
          </a:xfrm>
          <a:prstGeom prst="rect">
            <a:avLst/>
          </a:prstGeom>
        </p:spPr>
        <p:txBody>
          <a:bodyPr/>
          <a:lstStyle>
            <a:lvl1pPr marL="638923" indent="-469900">
              <a:spcBef>
                <a:spcPts val="0"/>
              </a:spcBef>
              <a:buSzTx/>
              <a:buNone/>
              <a:defRPr spc="-170" sz="850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1pPr>
            <a:lvl2pPr marL="638923" indent="-12700">
              <a:spcBef>
                <a:spcPts val="0"/>
              </a:spcBef>
              <a:buSzTx/>
              <a:buNone/>
              <a:defRPr spc="-170" sz="850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2pPr>
            <a:lvl3pPr marL="638923" indent="444500">
              <a:spcBef>
                <a:spcPts val="0"/>
              </a:spcBef>
              <a:buSzTx/>
              <a:buNone/>
              <a:defRPr spc="-170" sz="850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3pPr>
            <a:lvl4pPr marL="638923" indent="901700">
              <a:spcBef>
                <a:spcPts val="0"/>
              </a:spcBef>
              <a:buSzTx/>
              <a:buNone/>
              <a:defRPr spc="-170" sz="850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4pPr>
            <a:lvl5pPr marL="638923" indent="1358900">
              <a:spcBef>
                <a:spcPts val="0"/>
              </a:spcBef>
              <a:buSzTx/>
              <a:buNone/>
              <a:defRPr spc="-170" sz="850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5pPr>
          </a:lstStyle>
          <a:p>
            <a:pPr/>
            <a:r>
              <a:t>“Bijzonder citaat”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117" name="Dianumm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Foto - driema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Schaal salade met gebakken rijst, gekookte eieren en eetstokjes"/>
          <p:cNvSpPr/>
          <p:nvPr>
            <p:ph type="pic" sz="quarter" idx="21"/>
          </p:nvPr>
        </p:nvSpPr>
        <p:spPr>
          <a:xfrm>
            <a:off x="15760700" y="1016000"/>
            <a:ext cx="7439099" cy="5949678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125" name="Schaal met zalmkoekjes, salade en hummus "/>
          <p:cNvSpPr/>
          <p:nvPr>
            <p:ph type="pic" sz="half" idx="22"/>
          </p:nvPr>
        </p:nvSpPr>
        <p:spPr>
          <a:xfrm>
            <a:off x="13500100" y="3978275"/>
            <a:ext cx="10439400" cy="12150181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126" name="Schaal pappardellepasta met peterselieboter, geroosterde hazelnoten en geraspte parmezaanse kaas"/>
          <p:cNvSpPr/>
          <p:nvPr>
            <p:ph type="pic" idx="23"/>
          </p:nvPr>
        </p:nvSpPr>
        <p:spPr>
          <a:xfrm>
            <a:off x="-139700" y="495300"/>
            <a:ext cx="16611600" cy="124587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127" name="Dianumm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F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schaal salade met gebakken rijst, gekookte eieren en eetstokjes"/>
          <p:cNvSpPr/>
          <p:nvPr>
            <p:ph type="pic" idx="21"/>
          </p:nvPr>
        </p:nvSpPr>
        <p:spPr>
          <a:xfrm>
            <a:off x="-1333500" y="-5524500"/>
            <a:ext cx="27051000" cy="216408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135" name="Dianumm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Dianumm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Relationship Id="rId9" Type="http://schemas.openxmlformats.org/officeDocument/2006/relationships/slideLayout" Target="../slideLayouts/slideLayout8.xml"/><Relationship Id="rId10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1.xml"/><Relationship Id="rId13" Type="http://schemas.openxmlformats.org/officeDocument/2006/relationships/slideLayout" Target="../slideLayouts/slideLayout12.xml"/><Relationship Id="rId14" Type="http://schemas.openxmlformats.org/officeDocument/2006/relationships/slideLayout" Target="../slideLayouts/slideLayout13.xml"/><Relationship Id="rId15" Type="http://schemas.openxmlformats.org/officeDocument/2006/relationships/slideLayout" Target="../slideLayouts/slideLayout14.xml"/><Relationship Id="rId16" Type="http://schemas.openxmlformats.org/officeDocument/2006/relationships/slideLayout" Target="../slideLayouts/slideLayout15.xml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am dia"/>
          <p:cNvSpPr txBox="1"/>
          <p:nvPr>
            <p:ph type="title" hasCustomPrompt="1"/>
          </p:nvPr>
        </p:nvSpPr>
        <p:spPr>
          <a:xfrm>
            <a:off x="1206500" y="1079500"/>
            <a:ext cx="21971000" cy="143316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normAutofit fontScale="100000" lnSpcReduction="0"/>
          </a:bodyPr>
          <a:lstStyle/>
          <a:p>
            <a:pPr/>
            <a:r>
              <a:t>Naam dia</a:t>
            </a:r>
          </a:p>
        </p:txBody>
      </p:sp>
      <p:sp>
        <p:nvSpPr>
          <p:cNvPr id="3" name="Hoofdtekst - niveau één…"/>
          <p:cNvSpPr txBox="1"/>
          <p:nvPr>
            <p:ph type="body" idx="1" hasCustomPrompt="1"/>
          </p:nvPr>
        </p:nvSpPr>
        <p:spPr>
          <a:xfrm>
            <a:off x="1206500" y="4248504"/>
            <a:ext cx="21971000" cy="825601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normAutofit fontScale="100000" lnSpcReduction="0"/>
          </a:bodyPr>
          <a:lstStyle/>
          <a:p>
            <a:pPr/>
            <a:r>
              <a:t>Dia-opsommingstekst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4" name="Dianummer"/>
          <p:cNvSpPr txBox="1"/>
          <p:nvPr>
            <p:ph type="sldNum" sz="quarter" idx="2"/>
          </p:nvPr>
        </p:nvSpPr>
        <p:spPr>
          <a:xfrm>
            <a:off x="12001499" y="13080999"/>
            <a:ext cx="368505" cy="374600"/>
          </a:xfrm>
          <a:prstGeom prst="rect">
            <a:avLst/>
          </a:prstGeom>
          <a:ln w="12700">
            <a:miter lim="400000"/>
          </a:ln>
        </p:spPr>
        <p:txBody>
          <a:bodyPr wrap="none" lIns="50800" tIns="50800" rIns="50800" bIns="50800" anchor="b">
            <a:spAutoFit/>
          </a:bodyPr>
          <a:lstStyle>
            <a:lvl1pPr defTabSz="584200">
              <a:defRPr sz="1800">
                <a:solidFill>
                  <a:srgbClr val="000000"/>
                </a:solidFill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  <p:sldLayoutId id="2147483661" r:id="rId14"/>
    <p:sldLayoutId id="2147483662" r:id="rId15"/>
    <p:sldLayoutId id="2147483663" r:id="rId16"/>
  </p:sldLayoutIdLst>
  <p:transition xmlns:p14="http://schemas.microsoft.com/office/powerpoint/2010/main" spd="med" advClick="1"/>
  <p:txStyles>
    <p:titleStyle>
      <a:lvl1pPr marL="0" marR="0" indent="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-170" strike="noStrike" sz="85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1pPr>
      <a:lvl2pPr marL="0" marR="0" indent="45720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-170" strike="noStrike" sz="85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2pPr>
      <a:lvl3pPr marL="0" marR="0" indent="91440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-170" strike="noStrike" sz="85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3pPr>
      <a:lvl4pPr marL="0" marR="0" indent="137160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-170" strike="noStrike" sz="85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4pPr>
      <a:lvl5pPr marL="0" marR="0" indent="182880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-170" strike="noStrike" sz="85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5pPr>
      <a:lvl6pPr marL="0" marR="0" indent="228600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-170" strike="noStrike" sz="85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6pPr>
      <a:lvl7pPr marL="0" marR="0" indent="274320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-170" strike="noStrike" sz="85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7pPr>
      <a:lvl8pPr marL="0" marR="0" indent="320040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-170" strike="noStrike" sz="85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8pPr>
      <a:lvl9pPr marL="0" marR="0" indent="365760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-170" strike="noStrike" sz="85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9pPr>
    </p:titleStyle>
    <p:bodyStyle>
      <a:lvl1pPr marL="609600" marR="0" indent="-609600" algn="l" defTabSz="2438338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b="0" baseline="0" cap="none" i="0" spc="0" strike="noStrike" sz="48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1pPr>
      <a:lvl2pPr marL="1219200" marR="0" indent="-609600" algn="l" defTabSz="2438338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b="0" baseline="0" cap="none" i="0" spc="0" strike="noStrike" sz="48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2pPr>
      <a:lvl3pPr marL="1828800" marR="0" indent="-609600" algn="l" defTabSz="2438338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b="0" baseline="0" cap="none" i="0" spc="0" strike="noStrike" sz="48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3pPr>
      <a:lvl4pPr marL="2438400" marR="0" indent="-609600" algn="l" defTabSz="2438338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b="0" baseline="0" cap="none" i="0" spc="0" strike="noStrike" sz="48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4pPr>
      <a:lvl5pPr marL="3048000" marR="0" indent="-609600" algn="l" defTabSz="2438338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b="0" baseline="0" cap="none" i="0" spc="0" strike="noStrike" sz="48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5pPr>
      <a:lvl6pPr marL="3657600" marR="0" indent="-609600" algn="l" defTabSz="2438338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b="0" baseline="0" cap="none" i="0" spc="0" strike="noStrike" sz="48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6pPr>
      <a:lvl7pPr marL="4267200" marR="0" indent="-609600" algn="l" defTabSz="2438338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b="0" baseline="0" cap="none" i="0" spc="0" strike="noStrike" sz="48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7pPr>
      <a:lvl8pPr marL="4876800" marR="0" indent="-609600" algn="l" defTabSz="2438338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b="0" baseline="0" cap="none" i="0" spc="0" strike="noStrike" sz="48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8pPr>
      <a:lvl9pPr marL="5486400" marR="0" indent="-609600" algn="l" defTabSz="2438338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b="0" baseline="0" cap="none" i="0" spc="0" strike="noStrike" sz="48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9pPr>
    </p:bodyStyle>
    <p:otherStyle>
      <a:lvl1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1pPr>
      <a:lvl2pPr marL="0" marR="0" indent="4572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2pPr>
      <a:lvl3pPr marL="0" marR="0" indent="9144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3pPr>
      <a:lvl4pPr marL="0" marR="0" indent="13716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4pPr>
      <a:lvl5pPr marL="0" marR="0" indent="18288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5pPr>
      <a:lvl6pPr marL="0" marR="0" indent="22860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6pPr>
      <a:lvl7pPr marL="0" marR="0" indent="27432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7pPr>
      <a:lvl8pPr marL="0" marR="0" indent="32004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8pPr>
      <a:lvl9pPr marL="0" marR="0" indent="36576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9pPr>
    </p:otherStyle>
  </p:txStyles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jpeg"/></Relationships>

</file>

<file path=ppt/slides/_rels/slide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4.xml"/></Relationships>

</file>

<file path=ppt/slides/_rels/slide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4.xml"/></Relationships>

</file>

<file path=ppt/slides/_rels/slide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4.xml"/></Relationships>

</file>

<file path=ppt/slides/_rels/slide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4.xml"/></Relationships>

</file>

<file path=ppt/slides/_rels/slide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2.jpeg"/></Relationships>

</file>

<file path=ppt/slides/_rels/slide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4.xml"/></Relationships>

</file>

<file path=ppt/slides/_rels/slide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4.xml"/></Relationships>

</file>

<file path=ppt/slides/_rels/slide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4.xml"/></Relationships>

</file>

<file path=ppt/slides/_rels/slide1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4.xml"/></Relationships>

</file>

<file path=ppt/slides/_rels/slide1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4.xml"/></Relationships>

</file>

<file path=ppt/slides/_rels/slide1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4.xml"/></Relationships>

</file>

<file path=ppt/slides/_rels/slide1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3.jpeg"/><Relationship Id="rId3" Type="http://schemas.openxmlformats.org/officeDocument/2006/relationships/image" Target="../media/image4.jpeg"/><Relationship Id="rId4" Type="http://schemas.openxmlformats.org/officeDocument/2006/relationships/image" Target="../media/image5.jpeg"/><Relationship Id="rId5" Type="http://schemas.openxmlformats.org/officeDocument/2006/relationships/image" Target="../media/image6.jpeg"/><Relationship Id="rId6" Type="http://schemas.openxmlformats.org/officeDocument/2006/relationships/image" Target="../media/image1.png"/><Relationship Id="rId7" Type="http://schemas.openxmlformats.org/officeDocument/2006/relationships/image" Target="../media/image7.jpeg"/></Relationships>

</file>

<file path=ppt/slides/_rels/slide1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8.jpeg"/><Relationship Id="rId3" Type="http://schemas.openxmlformats.org/officeDocument/2006/relationships/image" Target="../media/image9.jpeg"/><Relationship Id="rId4" Type="http://schemas.openxmlformats.org/officeDocument/2006/relationships/image" Target="../media/image10.jpeg"/><Relationship Id="rId5" Type="http://schemas.openxmlformats.org/officeDocument/2006/relationships/image" Target="../media/image11.jpeg"/><Relationship Id="rId6" Type="http://schemas.openxmlformats.org/officeDocument/2006/relationships/image" Target="../media/image12.jpeg"/><Relationship Id="rId7" Type="http://schemas.openxmlformats.org/officeDocument/2006/relationships/image" Target="../media/image13.jpeg"/><Relationship Id="rId8" Type="http://schemas.openxmlformats.org/officeDocument/2006/relationships/image" Target="../media/image14.jpeg"/><Relationship Id="rId9" Type="http://schemas.openxmlformats.org/officeDocument/2006/relationships/image" Target="../media/image15.jpeg"/><Relationship Id="rId10" Type="http://schemas.openxmlformats.org/officeDocument/2006/relationships/image" Target="../media/image16.jpeg"/></Relationships>

</file>

<file path=ppt/slides/_rels/slide1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4.xml"/></Relationships>

</file>

<file path=ppt/slides/_rels/slide1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1.jpeg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bg>
      <p:bgPr>
        <a:solidFill>
          <a:schemeClr val="accent4">
            <a:hueOff val="348544"/>
            <a:lumOff val="7139"/>
          </a:schemeClr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Voorbereiding in de klas"/>
          <p:cNvSpPr txBox="1"/>
          <p:nvPr>
            <p:ph type="body" idx="21"/>
          </p:nvPr>
        </p:nvSpPr>
        <p:spPr>
          <a:xfrm>
            <a:off x="13152817" y="9211930"/>
            <a:ext cx="8613246" cy="636979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r>
              <a:t>Voorbereiding in de klas</a:t>
            </a:r>
          </a:p>
        </p:txBody>
      </p:sp>
      <p:sp>
        <p:nvSpPr>
          <p:cNvPr id="152" name="The Drama…"/>
          <p:cNvSpPr txBox="1"/>
          <p:nvPr>
            <p:ph type="ctrTitle"/>
          </p:nvPr>
        </p:nvSpPr>
        <p:spPr>
          <a:xfrm>
            <a:off x="13030807" y="2101394"/>
            <a:ext cx="9317775" cy="5595394"/>
          </a:xfrm>
          <a:prstGeom prst="rect">
            <a:avLst/>
          </a:prstGeom>
        </p:spPr>
        <p:txBody>
          <a:bodyPr/>
          <a:lstStyle/>
          <a:p>
            <a:pPr defTabSz="2292038">
              <a:defRPr spc="-263" sz="13160"/>
            </a:pPr>
            <a:r>
              <a:t>The Drama</a:t>
            </a:r>
          </a:p>
          <a:p>
            <a:pPr defTabSz="2292038">
              <a:defRPr spc="-131" sz="6580"/>
            </a:pPr>
          </a:p>
          <a:p>
            <a:pPr defTabSz="2292038">
              <a:defRPr spc="-180" sz="9024"/>
            </a:pPr>
            <a:r>
              <a:t>Theater Oostpool &amp; Florian Myjer</a:t>
            </a:r>
          </a:p>
        </p:txBody>
      </p:sp>
      <p:pic>
        <p:nvPicPr>
          <p:cNvPr id="153" name="The-Drama-Theater-Oostpool-©-Elza-Jo-5.7-1097x1536.jpg" descr="The-Drama-Theater-Oostpool-©-Elza-Jo-5.7-1097x1536.jp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2935861" y="241510"/>
            <a:ext cx="9450899" cy="1323298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bg>
      <p:bgPr>
        <a:solidFill>
          <a:schemeClr val="accent4">
            <a:hueOff val="348544"/>
            <a:lumOff val="7139"/>
          </a:schemeClr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Wat is theater?"/>
          <p:cNvSpPr txBox="1"/>
          <p:nvPr>
            <p:ph type="title"/>
          </p:nvPr>
        </p:nvSpPr>
        <p:spPr>
          <a:xfrm>
            <a:off x="1206500" y="1586060"/>
            <a:ext cx="21971000" cy="1433164"/>
          </a:xfrm>
          <a:prstGeom prst="rect">
            <a:avLst/>
          </a:prstGeom>
        </p:spPr>
        <p:txBody>
          <a:bodyPr/>
          <a:lstStyle/>
          <a:p>
            <a:pPr/>
            <a:r>
              <a:t>Wat is theater?</a:t>
            </a:r>
          </a:p>
        </p:txBody>
      </p:sp>
      <p:sp>
        <p:nvSpPr>
          <p:cNvPr id="156" name="Definitief"/>
          <p:cNvSpPr/>
          <p:nvPr/>
        </p:nvSpPr>
        <p:spPr>
          <a:xfrm>
            <a:off x="1333679" y="3897424"/>
            <a:ext cx="1270001" cy="127000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fill="norm" stroke="1" extrusionOk="0">
                <a:moveTo>
                  <a:pt x="10800" y="0"/>
                </a:moveTo>
                <a:cubicBezTo>
                  <a:pt x="4836" y="0"/>
                  <a:pt x="0" y="4836"/>
                  <a:pt x="0" y="10800"/>
                </a:cubicBezTo>
                <a:cubicBezTo>
                  <a:pt x="0" y="16764"/>
                  <a:pt x="4836" y="21600"/>
                  <a:pt x="10800" y="21600"/>
                </a:cubicBezTo>
                <a:cubicBezTo>
                  <a:pt x="16764" y="21600"/>
                  <a:pt x="21600" y="16764"/>
                  <a:pt x="21600" y="10800"/>
                </a:cubicBezTo>
                <a:cubicBezTo>
                  <a:pt x="21600" y="4836"/>
                  <a:pt x="16764" y="0"/>
                  <a:pt x="10800" y="0"/>
                </a:cubicBezTo>
                <a:close/>
                <a:moveTo>
                  <a:pt x="10800" y="2377"/>
                </a:moveTo>
                <a:lnTo>
                  <a:pt x="12757" y="8229"/>
                </a:lnTo>
                <a:lnTo>
                  <a:pt x="18845" y="8229"/>
                </a:lnTo>
                <a:lnTo>
                  <a:pt x="13939" y="11923"/>
                </a:lnTo>
                <a:lnTo>
                  <a:pt x="15873" y="17710"/>
                </a:lnTo>
                <a:lnTo>
                  <a:pt x="10800" y="14219"/>
                </a:lnTo>
                <a:lnTo>
                  <a:pt x="5727" y="17710"/>
                </a:lnTo>
                <a:lnTo>
                  <a:pt x="7661" y="11923"/>
                </a:lnTo>
                <a:lnTo>
                  <a:pt x="2755" y="8229"/>
                </a:lnTo>
                <a:lnTo>
                  <a:pt x="8845" y="8229"/>
                </a:lnTo>
                <a:lnTo>
                  <a:pt x="10800" y="2377"/>
                </a:lnTo>
                <a:close/>
              </a:path>
            </a:pathLst>
          </a:custGeom>
          <a:solidFill>
            <a:srgbClr val="000000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 defTabSz="825500">
              <a:defRPr sz="3200"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</a:p>
        </p:txBody>
      </p:sp>
      <p:sp>
        <p:nvSpPr>
          <p:cNvPr id="157" name="Definitief"/>
          <p:cNvSpPr/>
          <p:nvPr/>
        </p:nvSpPr>
        <p:spPr>
          <a:xfrm>
            <a:off x="1333679" y="9437575"/>
            <a:ext cx="1270001" cy="127000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fill="norm" stroke="1" extrusionOk="0">
                <a:moveTo>
                  <a:pt x="10800" y="0"/>
                </a:moveTo>
                <a:cubicBezTo>
                  <a:pt x="4836" y="0"/>
                  <a:pt x="0" y="4836"/>
                  <a:pt x="0" y="10800"/>
                </a:cubicBezTo>
                <a:cubicBezTo>
                  <a:pt x="0" y="16764"/>
                  <a:pt x="4836" y="21600"/>
                  <a:pt x="10800" y="21600"/>
                </a:cubicBezTo>
                <a:cubicBezTo>
                  <a:pt x="16764" y="21600"/>
                  <a:pt x="21600" y="16764"/>
                  <a:pt x="21600" y="10800"/>
                </a:cubicBezTo>
                <a:cubicBezTo>
                  <a:pt x="21600" y="4836"/>
                  <a:pt x="16764" y="0"/>
                  <a:pt x="10800" y="0"/>
                </a:cubicBezTo>
                <a:close/>
                <a:moveTo>
                  <a:pt x="10800" y="2377"/>
                </a:moveTo>
                <a:lnTo>
                  <a:pt x="12757" y="8229"/>
                </a:lnTo>
                <a:lnTo>
                  <a:pt x="18845" y="8229"/>
                </a:lnTo>
                <a:lnTo>
                  <a:pt x="13939" y="11923"/>
                </a:lnTo>
                <a:lnTo>
                  <a:pt x="15873" y="17710"/>
                </a:lnTo>
                <a:lnTo>
                  <a:pt x="10800" y="14219"/>
                </a:lnTo>
                <a:lnTo>
                  <a:pt x="5727" y="17710"/>
                </a:lnTo>
                <a:lnTo>
                  <a:pt x="7661" y="11923"/>
                </a:lnTo>
                <a:lnTo>
                  <a:pt x="2755" y="8229"/>
                </a:lnTo>
                <a:lnTo>
                  <a:pt x="8845" y="8229"/>
                </a:lnTo>
                <a:lnTo>
                  <a:pt x="10800" y="2377"/>
                </a:lnTo>
                <a:close/>
              </a:path>
            </a:pathLst>
          </a:custGeom>
          <a:solidFill>
            <a:srgbClr val="000000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 defTabSz="825500">
              <a:defRPr sz="3200"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</a:p>
        </p:txBody>
      </p:sp>
      <p:sp>
        <p:nvSpPr>
          <p:cNvPr id="158" name="Definitief"/>
          <p:cNvSpPr/>
          <p:nvPr/>
        </p:nvSpPr>
        <p:spPr>
          <a:xfrm>
            <a:off x="1333679" y="6667500"/>
            <a:ext cx="1270001" cy="127000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fill="norm" stroke="1" extrusionOk="0">
                <a:moveTo>
                  <a:pt x="10800" y="0"/>
                </a:moveTo>
                <a:cubicBezTo>
                  <a:pt x="4836" y="0"/>
                  <a:pt x="0" y="4836"/>
                  <a:pt x="0" y="10800"/>
                </a:cubicBezTo>
                <a:cubicBezTo>
                  <a:pt x="0" y="16764"/>
                  <a:pt x="4836" y="21600"/>
                  <a:pt x="10800" y="21600"/>
                </a:cubicBezTo>
                <a:cubicBezTo>
                  <a:pt x="16764" y="21600"/>
                  <a:pt x="21600" y="16764"/>
                  <a:pt x="21600" y="10800"/>
                </a:cubicBezTo>
                <a:cubicBezTo>
                  <a:pt x="21600" y="4836"/>
                  <a:pt x="16764" y="0"/>
                  <a:pt x="10800" y="0"/>
                </a:cubicBezTo>
                <a:close/>
                <a:moveTo>
                  <a:pt x="10800" y="2377"/>
                </a:moveTo>
                <a:lnTo>
                  <a:pt x="12757" y="8229"/>
                </a:lnTo>
                <a:lnTo>
                  <a:pt x="18845" y="8229"/>
                </a:lnTo>
                <a:lnTo>
                  <a:pt x="13939" y="11923"/>
                </a:lnTo>
                <a:lnTo>
                  <a:pt x="15873" y="17710"/>
                </a:lnTo>
                <a:lnTo>
                  <a:pt x="10800" y="14219"/>
                </a:lnTo>
                <a:lnTo>
                  <a:pt x="5727" y="17710"/>
                </a:lnTo>
                <a:lnTo>
                  <a:pt x="7661" y="11923"/>
                </a:lnTo>
                <a:lnTo>
                  <a:pt x="2755" y="8229"/>
                </a:lnTo>
                <a:lnTo>
                  <a:pt x="8845" y="8229"/>
                </a:lnTo>
                <a:lnTo>
                  <a:pt x="10800" y="2377"/>
                </a:lnTo>
                <a:close/>
              </a:path>
            </a:pathLst>
          </a:custGeom>
          <a:solidFill>
            <a:srgbClr val="000000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 defTabSz="825500">
              <a:defRPr sz="3200"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bg>
      <p:bgPr>
        <a:solidFill>
          <a:schemeClr val="accent4">
            <a:hueOff val="348544"/>
            <a:lumOff val="7139"/>
          </a:schemeClr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Wat is theater?"/>
          <p:cNvSpPr txBox="1"/>
          <p:nvPr>
            <p:ph type="title"/>
          </p:nvPr>
        </p:nvSpPr>
        <p:spPr>
          <a:xfrm>
            <a:off x="1206500" y="1586060"/>
            <a:ext cx="21971000" cy="1433164"/>
          </a:xfrm>
          <a:prstGeom prst="rect">
            <a:avLst/>
          </a:prstGeom>
        </p:spPr>
        <p:txBody>
          <a:bodyPr/>
          <a:lstStyle/>
          <a:p>
            <a:pPr/>
            <a:r>
              <a:t>Wat is theater?</a:t>
            </a:r>
          </a:p>
        </p:txBody>
      </p:sp>
      <p:sp>
        <p:nvSpPr>
          <p:cNvPr id="161" name="Definitief"/>
          <p:cNvSpPr/>
          <p:nvPr/>
        </p:nvSpPr>
        <p:spPr>
          <a:xfrm>
            <a:off x="1333679" y="3897424"/>
            <a:ext cx="1270001" cy="127000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fill="norm" stroke="1" extrusionOk="0">
                <a:moveTo>
                  <a:pt x="10800" y="0"/>
                </a:moveTo>
                <a:cubicBezTo>
                  <a:pt x="4836" y="0"/>
                  <a:pt x="0" y="4836"/>
                  <a:pt x="0" y="10800"/>
                </a:cubicBezTo>
                <a:cubicBezTo>
                  <a:pt x="0" y="16764"/>
                  <a:pt x="4836" y="21600"/>
                  <a:pt x="10800" y="21600"/>
                </a:cubicBezTo>
                <a:cubicBezTo>
                  <a:pt x="16764" y="21600"/>
                  <a:pt x="21600" y="16764"/>
                  <a:pt x="21600" y="10800"/>
                </a:cubicBezTo>
                <a:cubicBezTo>
                  <a:pt x="21600" y="4836"/>
                  <a:pt x="16764" y="0"/>
                  <a:pt x="10800" y="0"/>
                </a:cubicBezTo>
                <a:close/>
                <a:moveTo>
                  <a:pt x="10800" y="2377"/>
                </a:moveTo>
                <a:lnTo>
                  <a:pt x="12757" y="8229"/>
                </a:lnTo>
                <a:lnTo>
                  <a:pt x="18845" y="8229"/>
                </a:lnTo>
                <a:lnTo>
                  <a:pt x="13939" y="11923"/>
                </a:lnTo>
                <a:lnTo>
                  <a:pt x="15873" y="17710"/>
                </a:lnTo>
                <a:lnTo>
                  <a:pt x="10800" y="14219"/>
                </a:lnTo>
                <a:lnTo>
                  <a:pt x="5727" y="17710"/>
                </a:lnTo>
                <a:lnTo>
                  <a:pt x="7661" y="11923"/>
                </a:lnTo>
                <a:lnTo>
                  <a:pt x="2755" y="8229"/>
                </a:lnTo>
                <a:lnTo>
                  <a:pt x="8845" y="8229"/>
                </a:lnTo>
                <a:lnTo>
                  <a:pt x="10800" y="2377"/>
                </a:lnTo>
                <a:close/>
              </a:path>
            </a:pathLst>
          </a:custGeom>
          <a:solidFill>
            <a:srgbClr val="000000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 defTabSz="825500">
              <a:defRPr sz="3200"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</a:p>
        </p:txBody>
      </p:sp>
      <p:sp>
        <p:nvSpPr>
          <p:cNvPr id="162" name="Definitief"/>
          <p:cNvSpPr/>
          <p:nvPr/>
        </p:nvSpPr>
        <p:spPr>
          <a:xfrm>
            <a:off x="1333679" y="9436100"/>
            <a:ext cx="1270001" cy="127000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fill="norm" stroke="1" extrusionOk="0">
                <a:moveTo>
                  <a:pt x="10800" y="0"/>
                </a:moveTo>
                <a:cubicBezTo>
                  <a:pt x="4836" y="0"/>
                  <a:pt x="0" y="4836"/>
                  <a:pt x="0" y="10800"/>
                </a:cubicBezTo>
                <a:cubicBezTo>
                  <a:pt x="0" y="16764"/>
                  <a:pt x="4836" y="21600"/>
                  <a:pt x="10800" y="21600"/>
                </a:cubicBezTo>
                <a:cubicBezTo>
                  <a:pt x="16764" y="21600"/>
                  <a:pt x="21600" y="16764"/>
                  <a:pt x="21600" y="10800"/>
                </a:cubicBezTo>
                <a:cubicBezTo>
                  <a:pt x="21600" y="4836"/>
                  <a:pt x="16764" y="0"/>
                  <a:pt x="10800" y="0"/>
                </a:cubicBezTo>
                <a:close/>
                <a:moveTo>
                  <a:pt x="10800" y="2377"/>
                </a:moveTo>
                <a:lnTo>
                  <a:pt x="12757" y="8229"/>
                </a:lnTo>
                <a:lnTo>
                  <a:pt x="18845" y="8229"/>
                </a:lnTo>
                <a:lnTo>
                  <a:pt x="13939" y="11923"/>
                </a:lnTo>
                <a:lnTo>
                  <a:pt x="15873" y="17710"/>
                </a:lnTo>
                <a:lnTo>
                  <a:pt x="10800" y="14219"/>
                </a:lnTo>
                <a:lnTo>
                  <a:pt x="5727" y="17710"/>
                </a:lnTo>
                <a:lnTo>
                  <a:pt x="7661" y="11923"/>
                </a:lnTo>
                <a:lnTo>
                  <a:pt x="2755" y="8229"/>
                </a:lnTo>
                <a:lnTo>
                  <a:pt x="8845" y="8229"/>
                </a:lnTo>
                <a:lnTo>
                  <a:pt x="10800" y="2377"/>
                </a:lnTo>
                <a:close/>
              </a:path>
            </a:pathLst>
          </a:custGeom>
          <a:solidFill>
            <a:srgbClr val="000000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 defTabSz="825500">
              <a:defRPr sz="3200"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</a:p>
        </p:txBody>
      </p:sp>
      <p:sp>
        <p:nvSpPr>
          <p:cNvPr id="163" name="Definitief"/>
          <p:cNvSpPr/>
          <p:nvPr/>
        </p:nvSpPr>
        <p:spPr>
          <a:xfrm>
            <a:off x="1333679" y="6667500"/>
            <a:ext cx="1270001" cy="127000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fill="norm" stroke="1" extrusionOk="0">
                <a:moveTo>
                  <a:pt x="10800" y="0"/>
                </a:moveTo>
                <a:cubicBezTo>
                  <a:pt x="4836" y="0"/>
                  <a:pt x="0" y="4836"/>
                  <a:pt x="0" y="10800"/>
                </a:cubicBezTo>
                <a:cubicBezTo>
                  <a:pt x="0" y="16764"/>
                  <a:pt x="4836" y="21600"/>
                  <a:pt x="10800" y="21600"/>
                </a:cubicBezTo>
                <a:cubicBezTo>
                  <a:pt x="16764" y="21600"/>
                  <a:pt x="21600" y="16764"/>
                  <a:pt x="21600" y="10800"/>
                </a:cubicBezTo>
                <a:cubicBezTo>
                  <a:pt x="21600" y="4836"/>
                  <a:pt x="16764" y="0"/>
                  <a:pt x="10800" y="0"/>
                </a:cubicBezTo>
                <a:close/>
                <a:moveTo>
                  <a:pt x="10800" y="2377"/>
                </a:moveTo>
                <a:lnTo>
                  <a:pt x="12757" y="8229"/>
                </a:lnTo>
                <a:lnTo>
                  <a:pt x="18845" y="8229"/>
                </a:lnTo>
                <a:lnTo>
                  <a:pt x="13939" y="11923"/>
                </a:lnTo>
                <a:lnTo>
                  <a:pt x="15873" y="17710"/>
                </a:lnTo>
                <a:lnTo>
                  <a:pt x="10800" y="14219"/>
                </a:lnTo>
                <a:lnTo>
                  <a:pt x="5727" y="17710"/>
                </a:lnTo>
                <a:lnTo>
                  <a:pt x="7661" y="11923"/>
                </a:lnTo>
                <a:lnTo>
                  <a:pt x="2755" y="8229"/>
                </a:lnTo>
                <a:lnTo>
                  <a:pt x="8845" y="8229"/>
                </a:lnTo>
                <a:lnTo>
                  <a:pt x="10800" y="2377"/>
                </a:lnTo>
                <a:close/>
              </a:path>
            </a:pathLst>
          </a:custGeom>
          <a:solidFill>
            <a:srgbClr val="000000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 defTabSz="825500">
              <a:defRPr sz="3200"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</a:p>
        </p:txBody>
      </p:sp>
      <p:sp>
        <p:nvSpPr>
          <p:cNvPr id="164" name="Wat is theater? Wat is het verschil tussen theater en film?"/>
          <p:cNvSpPr txBox="1"/>
          <p:nvPr/>
        </p:nvSpPr>
        <p:spPr>
          <a:xfrm>
            <a:off x="2868281" y="3868846"/>
            <a:ext cx="19792506" cy="205922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 algn="l">
              <a:defRPr b="1" sz="6400">
                <a:solidFill>
                  <a:srgbClr val="000000"/>
                </a:solidFill>
              </a:defRPr>
            </a:lvl1pPr>
          </a:lstStyle>
          <a:p>
            <a:pPr/>
            <a:r>
              <a:t>Wat is theater? Wat is het verschil tussen theater en film?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bg>
      <p:bgPr>
        <a:solidFill>
          <a:schemeClr val="accent4">
            <a:hueOff val="348544"/>
            <a:lumOff val="7139"/>
          </a:schemeClr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Wat is theater?"/>
          <p:cNvSpPr txBox="1"/>
          <p:nvPr>
            <p:ph type="title"/>
          </p:nvPr>
        </p:nvSpPr>
        <p:spPr>
          <a:xfrm>
            <a:off x="1206500" y="1586060"/>
            <a:ext cx="21971000" cy="1433164"/>
          </a:xfrm>
          <a:prstGeom prst="rect">
            <a:avLst/>
          </a:prstGeom>
        </p:spPr>
        <p:txBody>
          <a:bodyPr/>
          <a:lstStyle/>
          <a:p>
            <a:pPr/>
            <a:r>
              <a:t>Wat is theater?</a:t>
            </a:r>
          </a:p>
        </p:txBody>
      </p:sp>
      <p:sp>
        <p:nvSpPr>
          <p:cNvPr id="167" name="Definitief"/>
          <p:cNvSpPr/>
          <p:nvPr/>
        </p:nvSpPr>
        <p:spPr>
          <a:xfrm>
            <a:off x="1333679" y="3897424"/>
            <a:ext cx="1270001" cy="127000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fill="norm" stroke="1" extrusionOk="0">
                <a:moveTo>
                  <a:pt x="10800" y="0"/>
                </a:moveTo>
                <a:cubicBezTo>
                  <a:pt x="4836" y="0"/>
                  <a:pt x="0" y="4836"/>
                  <a:pt x="0" y="10800"/>
                </a:cubicBezTo>
                <a:cubicBezTo>
                  <a:pt x="0" y="16764"/>
                  <a:pt x="4836" y="21600"/>
                  <a:pt x="10800" y="21600"/>
                </a:cubicBezTo>
                <a:cubicBezTo>
                  <a:pt x="16764" y="21600"/>
                  <a:pt x="21600" y="16764"/>
                  <a:pt x="21600" y="10800"/>
                </a:cubicBezTo>
                <a:cubicBezTo>
                  <a:pt x="21600" y="4836"/>
                  <a:pt x="16764" y="0"/>
                  <a:pt x="10800" y="0"/>
                </a:cubicBezTo>
                <a:close/>
                <a:moveTo>
                  <a:pt x="10800" y="2377"/>
                </a:moveTo>
                <a:lnTo>
                  <a:pt x="12757" y="8229"/>
                </a:lnTo>
                <a:lnTo>
                  <a:pt x="18845" y="8229"/>
                </a:lnTo>
                <a:lnTo>
                  <a:pt x="13939" y="11923"/>
                </a:lnTo>
                <a:lnTo>
                  <a:pt x="15873" y="17710"/>
                </a:lnTo>
                <a:lnTo>
                  <a:pt x="10800" y="14219"/>
                </a:lnTo>
                <a:lnTo>
                  <a:pt x="5727" y="17710"/>
                </a:lnTo>
                <a:lnTo>
                  <a:pt x="7661" y="11923"/>
                </a:lnTo>
                <a:lnTo>
                  <a:pt x="2755" y="8229"/>
                </a:lnTo>
                <a:lnTo>
                  <a:pt x="8845" y="8229"/>
                </a:lnTo>
                <a:lnTo>
                  <a:pt x="10800" y="2377"/>
                </a:lnTo>
                <a:close/>
              </a:path>
            </a:pathLst>
          </a:custGeom>
          <a:solidFill>
            <a:srgbClr val="000000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 defTabSz="825500">
              <a:defRPr sz="3200"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</a:p>
        </p:txBody>
      </p:sp>
      <p:sp>
        <p:nvSpPr>
          <p:cNvPr id="168" name="Definitief"/>
          <p:cNvSpPr/>
          <p:nvPr/>
        </p:nvSpPr>
        <p:spPr>
          <a:xfrm>
            <a:off x="1333679" y="9436100"/>
            <a:ext cx="1270001" cy="127000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fill="norm" stroke="1" extrusionOk="0">
                <a:moveTo>
                  <a:pt x="10800" y="0"/>
                </a:moveTo>
                <a:cubicBezTo>
                  <a:pt x="4836" y="0"/>
                  <a:pt x="0" y="4836"/>
                  <a:pt x="0" y="10800"/>
                </a:cubicBezTo>
                <a:cubicBezTo>
                  <a:pt x="0" y="16764"/>
                  <a:pt x="4836" y="21600"/>
                  <a:pt x="10800" y="21600"/>
                </a:cubicBezTo>
                <a:cubicBezTo>
                  <a:pt x="16764" y="21600"/>
                  <a:pt x="21600" y="16764"/>
                  <a:pt x="21600" y="10800"/>
                </a:cubicBezTo>
                <a:cubicBezTo>
                  <a:pt x="21600" y="4836"/>
                  <a:pt x="16764" y="0"/>
                  <a:pt x="10800" y="0"/>
                </a:cubicBezTo>
                <a:close/>
                <a:moveTo>
                  <a:pt x="10800" y="2377"/>
                </a:moveTo>
                <a:lnTo>
                  <a:pt x="12757" y="8229"/>
                </a:lnTo>
                <a:lnTo>
                  <a:pt x="18845" y="8229"/>
                </a:lnTo>
                <a:lnTo>
                  <a:pt x="13939" y="11923"/>
                </a:lnTo>
                <a:lnTo>
                  <a:pt x="15873" y="17710"/>
                </a:lnTo>
                <a:lnTo>
                  <a:pt x="10800" y="14219"/>
                </a:lnTo>
                <a:lnTo>
                  <a:pt x="5727" y="17710"/>
                </a:lnTo>
                <a:lnTo>
                  <a:pt x="7661" y="11923"/>
                </a:lnTo>
                <a:lnTo>
                  <a:pt x="2755" y="8229"/>
                </a:lnTo>
                <a:lnTo>
                  <a:pt x="8845" y="8229"/>
                </a:lnTo>
                <a:lnTo>
                  <a:pt x="10800" y="2377"/>
                </a:lnTo>
                <a:close/>
              </a:path>
            </a:pathLst>
          </a:custGeom>
          <a:solidFill>
            <a:srgbClr val="000000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 defTabSz="825500">
              <a:defRPr sz="3200"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</a:p>
        </p:txBody>
      </p:sp>
      <p:sp>
        <p:nvSpPr>
          <p:cNvPr id="169" name="Definitief"/>
          <p:cNvSpPr/>
          <p:nvPr/>
        </p:nvSpPr>
        <p:spPr>
          <a:xfrm>
            <a:off x="1333679" y="6667500"/>
            <a:ext cx="1270001" cy="127000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fill="norm" stroke="1" extrusionOk="0">
                <a:moveTo>
                  <a:pt x="10800" y="0"/>
                </a:moveTo>
                <a:cubicBezTo>
                  <a:pt x="4836" y="0"/>
                  <a:pt x="0" y="4836"/>
                  <a:pt x="0" y="10800"/>
                </a:cubicBezTo>
                <a:cubicBezTo>
                  <a:pt x="0" y="16764"/>
                  <a:pt x="4836" y="21600"/>
                  <a:pt x="10800" y="21600"/>
                </a:cubicBezTo>
                <a:cubicBezTo>
                  <a:pt x="16764" y="21600"/>
                  <a:pt x="21600" y="16764"/>
                  <a:pt x="21600" y="10800"/>
                </a:cubicBezTo>
                <a:cubicBezTo>
                  <a:pt x="21600" y="4836"/>
                  <a:pt x="16764" y="0"/>
                  <a:pt x="10800" y="0"/>
                </a:cubicBezTo>
                <a:close/>
                <a:moveTo>
                  <a:pt x="10800" y="2377"/>
                </a:moveTo>
                <a:lnTo>
                  <a:pt x="12757" y="8229"/>
                </a:lnTo>
                <a:lnTo>
                  <a:pt x="18845" y="8229"/>
                </a:lnTo>
                <a:lnTo>
                  <a:pt x="13939" y="11923"/>
                </a:lnTo>
                <a:lnTo>
                  <a:pt x="15873" y="17710"/>
                </a:lnTo>
                <a:lnTo>
                  <a:pt x="10800" y="14219"/>
                </a:lnTo>
                <a:lnTo>
                  <a:pt x="5727" y="17710"/>
                </a:lnTo>
                <a:lnTo>
                  <a:pt x="7661" y="11923"/>
                </a:lnTo>
                <a:lnTo>
                  <a:pt x="2755" y="8229"/>
                </a:lnTo>
                <a:lnTo>
                  <a:pt x="8845" y="8229"/>
                </a:lnTo>
                <a:lnTo>
                  <a:pt x="10800" y="2377"/>
                </a:lnTo>
                <a:close/>
              </a:path>
            </a:pathLst>
          </a:custGeom>
          <a:solidFill>
            <a:srgbClr val="000000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 defTabSz="825500">
              <a:defRPr sz="3200"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</a:p>
        </p:txBody>
      </p:sp>
      <p:sp>
        <p:nvSpPr>
          <p:cNvPr id="170" name="Wat is theater? Wat is het verschil tussen theater en film?"/>
          <p:cNvSpPr txBox="1"/>
          <p:nvPr/>
        </p:nvSpPr>
        <p:spPr>
          <a:xfrm>
            <a:off x="2868281" y="3876794"/>
            <a:ext cx="19792506" cy="205922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 algn="l">
              <a:defRPr b="1" sz="6400">
                <a:solidFill>
                  <a:srgbClr val="000000"/>
                </a:solidFill>
              </a:defRPr>
            </a:lvl1pPr>
          </a:lstStyle>
          <a:p>
            <a:pPr/>
            <a:r>
              <a:t>Wat is theater? Wat is het verschil tussen theater en film?</a:t>
            </a:r>
          </a:p>
        </p:txBody>
      </p:sp>
      <p:sp>
        <p:nvSpPr>
          <p:cNvPr id="171" name="Wat doet een acteur? En wat doet een regisseur?"/>
          <p:cNvSpPr txBox="1"/>
          <p:nvPr/>
        </p:nvSpPr>
        <p:spPr>
          <a:xfrm>
            <a:off x="2868281" y="6768188"/>
            <a:ext cx="19792506" cy="106862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 algn="l">
              <a:defRPr b="1" sz="6400">
                <a:solidFill>
                  <a:srgbClr val="000000"/>
                </a:solidFill>
              </a:defRPr>
            </a:lvl1pPr>
          </a:lstStyle>
          <a:p>
            <a:pPr/>
            <a:r>
              <a:t>Wat doet een acteur? En wat doet een regisseur?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bg>
      <p:bgPr>
        <a:solidFill>
          <a:schemeClr val="accent4">
            <a:hueOff val="348544"/>
            <a:lumOff val="7139"/>
          </a:schemeClr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Wat is theater?"/>
          <p:cNvSpPr txBox="1"/>
          <p:nvPr>
            <p:ph type="title"/>
          </p:nvPr>
        </p:nvSpPr>
        <p:spPr>
          <a:xfrm>
            <a:off x="1206500" y="1586060"/>
            <a:ext cx="21971000" cy="1433164"/>
          </a:xfrm>
          <a:prstGeom prst="rect">
            <a:avLst/>
          </a:prstGeom>
        </p:spPr>
        <p:txBody>
          <a:bodyPr/>
          <a:lstStyle/>
          <a:p>
            <a:pPr/>
            <a:r>
              <a:t>Wat is theater?</a:t>
            </a:r>
          </a:p>
        </p:txBody>
      </p:sp>
      <p:sp>
        <p:nvSpPr>
          <p:cNvPr id="174" name="Definitief"/>
          <p:cNvSpPr/>
          <p:nvPr/>
        </p:nvSpPr>
        <p:spPr>
          <a:xfrm>
            <a:off x="1333679" y="3897424"/>
            <a:ext cx="1270001" cy="127000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fill="norm" stroke="1" extrusionOk="0">
                <a:moveTo>
                  <a:pt x="10800" y="0"/>
                </a:moveTo>
                <a:cubicBezTo>
                  <a:pt x="4836" y="0"/>
                  <a:pt x="0" y="4836"/>
                  <a:pt x="0" y="10800"/>
                </a:cubicBezTo>
                <a:cubicBezTo>
                  <a:pt x="0" y="16764"/>
                  <a:pt x="4836" y="21600"/>
                  <a:pt x="10800" y="21600"/>
                </a:cubicBezTo>
                <a:cubicBezTo>
                  <a:pt x="16764" y="21600"/>
                  <a:pt x="21600" y="16764"/>
                  <a:pt x="21600" y="10800"/>
                </a:cubicBezTo>
                <a:cubicBezTo>
                  <a:pt x="21600" y="4836"/>
                  <a:pt x="16764" y="0"/>
                  <a:pt x="10800" y="0"/>
                </a:cubicBezTo>
                <a:close/>
                <a:moveTo>
                  <a:pt x="10800" y="2377"/>
                </a:moveTo>
                <a:lnTo>
                  <a:pt x="12757" y="8229"/>
                </a:lnTo>
                <a:lnTo>
                  <a:pt x="18845" y="8229"/>
                </a:lnTo>
                <a:lnTo>
                  <a:pt x="13939" y="11923"/>
                </a:lnTo>
                <a:lnTo>
                  <a:pt x="15873" y="17710"/>
                </a:lnTo>
                <a:lnTo>
                  <a:pt x="10800" y="14219"/>
                </a:lnTo>
                <a:lnTo>
                  <a:pt x="5727" y="17710"/>
                </a:lnTo>
                <a:lnTo>
                  <a:pt x="7661" y="11923"/>
                </a:lnTo>
                <a:lnTo>
                  <a:pt x="2755" y="8229"/>
                </a:lnTo>
                <a:lnTo>
                  <a:pt x="8845" y="8229"/>
                </a:lnTo>
                <a:lnTo>
                  <a:pt x="10800" y="2377"/>
                </a:lnTo>
                <a:close/>
              </a:path>
            </a:pathLst>
          </a:custGeom>
          <a:solidFill>
            <a:srgbClr val="000000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 defTabSz="825500">
              <a:defRPr sz="3200"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</a:p>
        </p:txBody>
      </p:sp>
      <p:sp>
        <p:nvSpPr>
          <p:cNvPr id="175" name="Definitief"/>
          <p:cNvSpPr/>
          <p:nvPr/>
        </p:nvSpPr>
        <p:spPr>
          <a:xfrm>
            <a:off x="1333679" y="9436100"/>
            <a:ext cx="1270001" cy="127000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fill="norm" stroke="1" extrusionOk="0">
                <a:moveTo>
                  <a:pt x="10800" y="0"/>
                </a:moveTo>
                <a:cubicBezTo>
                  <a:pt x="4836" y="0"/>
                  <a:pt x="0" y="4836"/>
                  <a:pt x="0" y="10800"/>
                </a:cubicBezTo>
                <a:cubicBezTo>
                  <a:pt x="0" y="16764"/>
                  <a:pt x="4836" y="21600"/>
                  <a:pt x="10800" y="21600"/>
                </a:cubicBezTo>
                <a:cubicBezTo>
                  <a:pt x="16764" y="21600"/>
                  <a:pt x="21600" y="16764"/>
                  <a:pt x="21600" y="10800"/>
                </a:cubicBezTo>
                <a:cubicBezTo>
                  <a:pt x="21600" y="4836"/>
                  <a:pt x="16764" y="0"/>
                  <a:pt x="10800" y="0"/>
                </a:cubicBezTo>
                <a:close/>
                <a:moveTo>
                  <a:pt x="10800" y="2377"/>
                </a:moveTo>
                <a:lnTo>
                  <a:pt x="12757" y="8229"/>
                </a:lnTo>
                <a:lnTo>
                  <a:pt x="18845" y="8229"/>
                </a:lnTo>
                <a:lnTo>
                  <a:pt x="13939" y="11923"/>
                </a:lnTo>
                <a:lnTo>
                  <a:pt x="15873" y="17710"/>
                </a:lnTo>
                <a:lnTo>
                  <a:pt x="10800" y="14219"/>
                </a:lnTo>
                <a:lnTo>
                  <a:pt x="5727" y="17710"/>
                </a:lnTo>
                <a:lnTo>
                  <a:pt x="7661" y="11923"/>
                </a:lnTo>
                <a:lnTo>
                  <a:pt x="2755" y="8229"/>
                </a:lnTo>
                <a:lnTo>
                  <a:pt x="8845" y="8229"/>
                </a:lnTo>
                <a:lnTo>
                  <a:pt x="10800" y="2377"/>
                </a:lnTo>
                <a:close/>
              </a:path>
            </a:pathLst>
          </a:custGeom>
          <a:solidFill>
            <a:srgbClr val="000000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 defTabSz="825500">
              <a:defRPr sz="3200"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</a:p>
        </p:txBody>
      </p:sp>
      <p:sp>
        <p:nvSpPr>
          <p:cNvPr id="176" name="Definitief"/>
          <p:cNvSpPr/>
          <p:nvPr/>
        </p:nvSpPr>
        <p:spPr>
          <a:xfrm>
            <a:off x="1333679" y="6667500"/>
            <a:ext cx="1270001" cy="127000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fill="norm" stroke="1" extrusionOk="0">
                <a:moveTo>
                  <a:pt x="10800" y="0"/>
                </a:moveTo>
                <a:cubicBezTo>
                  <a:pt x="4836" y="0"/>
                  <a:pt x="0" y="4836"/>
                  <a:pt x="0" y="10800"/>
                </a:cubicBezTo>
                <a:cubicBezTo>
                  <a:pt x="0" y="16764"/>
                  <a:pt x="4836" y="21600"/>
                  <a:pt x="10800" y="21600"/>
                </a:cubicBezTo>
                <a:cubicBezTo>
                  <a:pt x="16764" y="21600"/>
                  <a:pt x="21600" y="16764"/>
                  <a:pt x="21600" y="10800"/>
                </a:cubicBezTo>
                <a:cubicBezTo>
                  <a:pt x="21600" y="4836"/>
                  <a:pt x="16764" y="0"/>
                  <a:pt x="10800" y="0"/>
                </a:cubicBezTo>
                <a:close/>
                <a:moveTo>
                  <a:pt x="10800" y="2377"/>
                </a:moveTo>
                <a:lnTo>
                  <a:pt x="12757" y="8229"/>
                </a:lnTo>
                <a:lnTo>
                  <a:pt x="18845" y="8229"/>
                </a:lnTo>
                <a:lnTo>
                  <a:pt x="13939" y="11923"/>
                </a:lnTo>
                <a:lnTo>
                  <a:pt x="15873" y="17710"/>
                </a:lnTo>
                <a:lnTo>
                  <a:pt x="10800" y="14219"/>
                </a:lnTo>
                <a:lnTo>
                  <a:pt x="5727" y="17710"/>
                </a:lnTo>
                <a:lnTo>
                  <a:pt x="7661" y="11923"/>
                </a:lnTo>
                <a:lnTo>
                  <a:pt x="2755" y="8229"/>
                </a:lnTo>
                <a:lnTo>
                  <a:pt x="8845" y="8229"/>
                </a:lnTo>
                <a:lnTo>
                  <a:pt x="10800" y="2377"/>
                </a:lnTo>
                <a:close/>
              </a:path>
            </a:pathLst>
          </a:custGeom>
          <a:solidFill>
            <a:srgbClr val="000000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 defTabSz="825500">
              <a:defRPr sz="3200"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</a:p>
        </p:txBody>
      </p:sp>
      <p:sp>
        <p:nvSpPr>
          <p:cNvPr id="177" name="Wat is theater? Wat is het verschil tussen theater en film?"/>
          <p:cNvSpPr txBox="1"/>
          <p:nvPr/>
        </p:nvSpPr>
        <p:spPr>
          <a:xfrm>
            <a:off x="2868281" y="3873500"/>
            <a:ext cx="19792506" cy="205922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 algn="l">
              <a:defRPr b="1" sz="6400">
                <a:solidFill>
                  <a:srgbClr val="000000"/>
                </a:solidFill>
              </a:defRPr>
            </a:lvl1pPr>
          </a:lstStyle>
          <a:p>
            <a:pPr/>
            <a:r>
              <a:t>Wat is theater? Wat is het verschil tussen theater en film?</a:t>
            </a:r>
          </a:p>
        </p:txBody>
      </p:sp>
      <p:sp>
        <p:nvSpPr>
          <p:cNvPr id="178" name="Wat doet een acteur? En wat doet een regisseur?"/>
          <p:cNvSpPr txBox="1"/>
          <p:nvPr/>
        </p:nvSpPr>
        <p:spPr>
          <a:xfrm>
            <a:off x="2868281" y="6768188"/>
            <a:ext cx="19792506" cy="106862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 algn="l">
              <a:defRPr b="1" sz="6400">
                <a:solidFill>
                  <a:srgbClr val="000000"/>
                </a:solidFill>
              </a:defRPr>
            </a:lvl1pPr>
          </a:lstStyle>
          <a:p>
            <a:pPr/>
            <a:r>
              <a:t>Wat doet een acteur? En wat doet een regisseur?</a:t>
            </a:r>
          </a:p>
        </p:txBody>
      </p:sp>
      <p:sp>
        <p:nvSpPr>
          <p:cNvPr id="179" name="Als twee mensen naar precies dezelfde voorstelling kijken, zien ze dan ook hetzelfde?"/>
          <p:cNvSpPr txBox="1"/>
          <p:nvPr/>
        </p:nvSpPr>
        <p:spPr>
          <a:xfrm>
            <a:off x="2870326" y="9538263"/>
            <a:ext cx="20198469" cy="205922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 algn="l">
              <a:defRPr b="1" sz="6400">
                <a:solidFill>
                  <a:srgbClr val="000000"/>
                </a:solidFill>
              </a:defRPr>
            </a:lvl1pPr>
          </a:lstStyle>
          <a:p>
            <a:pPr/>
            <a:r>
              <a:t>Als twee mensen naar precies dezelfde voorstelling kijken, zien ze dan ook hetzelfde?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bg>
      <p:bgPr>
        <a:solidFill>
          <a:schemeClr val="accent4">
            <a:hueOff val="348544"/>
            <a:lumOff val="7139"/>
          </a:schemeClr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The Drama - de maker"/>
          <p:cNvSpPr txBox="1"/>
          <p:nvPr>
            <p:ph type="title"/>
          </p:nvPr>
        </p:nvSpPr>
        <p:spPr>
          <a:xfrm>
            <a:off x="1206500" y="1587500"/>
            <a:ext cx="21971000" cy="1433163"/>
          </a:xfrm>
          <a:prstGeom prst="rect">
            <a:avLst/>
          </a:prstGeom>
        </p:spPr>
        <p:txBody>
          <a:bodyPr/>
          <a:lstStyle/>
          <a:p>
            <a:pPr/>
            <a:r>
              <a:t>The Drama - de maker</a:t>
            </a:r>
          </a:p>
        </p:txBody>
      </p:sp>
      <p:pic>
        <p:nvPicPr>
          <p:cNvPr id="182" name="Theater-Oostpool-Florian-Myjer-Anne-van-Zantwijk-3-780x1084.jpg" descr="Theater-Oostpool-Florian-Myjer-Anne-van-Zantwijk-3-780x1084.jp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8722907" y="3555362"/>
            <a:ext cx="6938185" cy="9642296"/>
          </a:xfrm>
          <a:prstGeom prst="rect">
            <a:avLst/>
          </a:prstGeom>
          <a:ln w="25400">
            <a:solidFill>
              <a:srgbClr val="011993"/>
            </a:solidFill>
            <a:miter lim="400000"/>
          </a:ln>
        </p:spPr>
      </p:pic>
      <p:sp>
        <p:nvSpPr>
          <p:cNvPr id="183" name="Florian Myjer"/>
          <p:cNvSpPr/>
          <p:nvPr/>
        </p:nvSpPr>
        <p:spPr>
          <a:xfrm>
            <a:off x="17554781" y="2355436"/>
            <a:ext cx="4848163" cy="242408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fill="norm" stroke="1" extrusionOk="0">
                <a:moveTo>
                  <a:pt x="5400" y="0"/>
                </a:moveTo>
                <a:cubicBezTo>
                  <a:pt x="2418" y="0"/>
                  <a:pt x="0" y="4835"/>
                  <a:pt x="0" y="10800"/>
                </a:cubicBezTo>
                <a:cubicBezTo>
                  <a:pt x="0" y="16765"/>
                  <a:pt x="2418" y="21600"/>
                  <a:pt x="5400" y="21600"/>
                </a:cubicBezTo>
                <a:lnTo>
                  <a:pt x="16200" y="21600"/>
                </a:lnTo>
                <a:cubicBezTo>
                  <a:pt x="19182" y="21600"/>
                  <a:pt x="21600" y="16765"/>
                  <a:pt x="21600" y="10800"/>
                </a:cubicBezTo>
                <a:cubicBezTo>
                  <a:pt x="21600" y="4835"/>
                  <a:pt x="19182" y="0"/>
                  <a:pt x="16200" y="0"/>
                </a:cubicBezTo>
                <a:lnTo>
                  <a:pt x="5400" y="0"/>
                </a:lnTo>
                <a:close/>
              </a:path>
            </a:pathLst>
          </a:custGeom>
          <a:solidFill>
            <a:srgbClr val="000000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 defTabSz="825500">
              <a:defRPr b="1" sz="4200">
                <a:solidFill>
                  <a:srgbClr val="FFFFFF"/>
                </a:solidFill>
              </a:defRPr>
            </a:lvl1pPr>
          </a:lstStyle>
          <a:p>
            <a:pPr/>
            <a:r>
              <a:t>Florian Myjer</a:t>
            </a:r>
          </a:p>
        </p:txBody>
      </p:sp>
      <p:sp>
        <p:nvSpPr>
          <p:cNvPr id="184" name="Eindsymbool"/>
          <p:cNvSpPr/>
          <p:nvPr/>
        </p:nvSpPr>
        <p:spPr>
          <a:xfrm>
            <a:off x="19086335" y="6120464"/>
            <a:ext cx="4848163" cy="242408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fill="norm" stroke="1" extrusionOk="0">
                <a:moveTo>
                  <a:pt x="5400" y="0"/>
                </a:moveTo>
                <a:cubicBezTo>
                  <a:pt x="2418" y="0"/>
                  <a:pt x="0" y="4835"/>
                  <a:pt x="0" y="10800"/>
                </a:cubicBezTo>
                <a:cubicBezTo>
                  <a:pt x="0" y="16765"/>
                  <a:pt x="2418" y="21600"/>
                  <a:pt x="5400" y="21600"/>
                </a:cubicBezTo>
                <a:lnTo>
                  <a:pt x="16200" y="21600"/>
                </a:lnTo>
                <a:cubicBezTo>
                  <a:pt x="19182" y="21600"/>
                  <a:pt x="21600" y="16765"/>
                  <a:pt x="21600" y="10800"/>
                </a:cubicBezTo>
                <a:cubicBezTo>
                  <a:pt x="21600" y="4835"/>
                  <a:pt x="19182" y="0"/>
                  <a:pt x="16200" y="0"/>
                </a:cubicBezTo>
                <a:lnTo>
                  <a:pt x="5400" y="0"/>
                </a:lnTo>
                <a:close/>
              </a:path>
            </a:pathLst>
          </a:custGeom>
          <a:solidFill>
            <a:srgbClr val="000000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 defTabSz="825500">
              <a:defRPr sz="3200"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</a:p>
        </p:txBody>
      </p:sp>
      <p:sp>
        <p:nvSpPr>
          <p:cNvPr id="185" name="&lt;3 Literatuur"/>
          <p:cNvSpPr/>
          <p:nvPr/>
        </p:nvSpPr>
        <p:spPr>
          <a:xfrm>
            <a:off x="16542377" y="9885492"/>
            <a:ext cx="4848164" cy="242408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fill="norm" stroke="1" extrusionOk="0">
                <a:moveTo>
                  <a:pt x="5400" y="0"/>
                </a:moveTo>
                <a:cubicBezTo>
                  <a:pt x="2418" y="0"/>
                  <a:pt x="0" y="4835"/>
                  <a:pt x="0" y="10800"/>
                </a:cubicBezTo>
                <a:cubicBezTo>
                  <a:pt x="0" y="16765"/>
                  <a:pt x="2418" y="21600"/>
                  <a:pt x="5400" y="21600"/>
                </a:cubicBezTo>
                <a:lnTo>
                  <a:pt x="16200" y="21600"/>
                </a:lnTo>
                <a:cubicBezTo>
                  <a:pt x="19182" y="21600"/>
                  <a:pt x="21600" y="16765"/>
                  <a:pt x="21600" y="10800"/>
                </a:cubicBezTo>
                <a:cubicBezTo>
                  <a:pt x="21600" y="4835"/>
                  <a:pt x="19182" y="0"/>
                  <a:pt x="16200" y="0"/>
                </a:cubicBezTo>
                <a:lnTo>
                  <a:pt x="5400" y="0"/>
                </a:lnTo>
                <a:close/>
              </a:path>
            </a:pathLst>
          </a:custGeom>
          <a:solidFill>
            <a:srgbClr val="000000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 defTabSz="825500">
              <a:defRPr b="1" sz="4200">
                <a:solidFill>
                  <a:srgbClr val="FFFFFF"/>
                </a:solidFill>
              </a:defRPr>
            </a:lvl1pPr>
          </a:lstStyle>
          <a:p>
            <a:pPr/>
            <a:r>
              <a:t>&lt;3 Literatuur</a:t>
            </a:r>
          </a:p>
        </p:txBody>
      </p:sp>
      <p:sp>
        <p:nvSpPr>
          <p:cNvPr id="186" name="Acteur/regisseur"/>
          <p:cNvSpPr/>
          <p:nvPr/>
        </p:nvSpPr>
        <p:spPr>
          <a:xfrm>
            <a:off x="1244240" y="4601501"/>
            <a:ext cx="4848163" cy="242408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fill="norm" stroke="1" extrusionOk="0">
                <a:moveTo>
                  <a:pt x="5400" y="0"/>
                </a:moveTo>
                <a:cubicBezTo>
                  <a:pt x="2418" y="0"/>
                  <a:pt x="0" y="4835"/>
                  <a:pt x="0" y="10800"/>
                </a:cubicBezTo>
                <a:cubicBezTo>
                  <a:pt x="0" y="16765"/>
                  <a:pt x="2418" y="21600"/>
                  <a:pt x="5400" y="21600"/>
                </a:cubicBezTo>
                <a:lnTo>
                  <a:pt x="16200" y="21600"/>
                </a:lnTo>
                <a:cubicBezTo>
                  <a:pt x="19182" y="21600"/>
                  <a:pt x="21600" y="16765"/>
                  <a:pt x="21600" y="10800"/>
                </a:cubicBezTo>
                <a:cubicBezTo>
                  <a:pt x="21600" y="4835"/>
                  <a:pt x="19182" y="0"/>
                  <a:pt x="16200" y="0"/>
                </a:cubicBezTo>
                <a:lnTo>
                  <a:pt x="5400" y="0"/>
                </a:lnTo>
                <a:close/>
              </a:path>
            </a:pathLst>
          </a:custGeom>
          <a:solidFill>
            <a:srgbClr val="000000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 defTabSz="825500">
              <a:defRPr b="1" sz="4200">
                <a:solidFill>
                  <a:srgbClr val="FFFFFF"/>
                </a:solidFill>
              </a:defRPr>
            </a:lvl1pPr>
          </a:lstStyle>
          <a:p>
            <a:pPr/>
            <a:r>
              <a:t>Acteur/regisseur</a:t>
            </a:r>
          </a:p>
        </p:txBody>
      </p:sp>
      <p:sp>
        <p:nvSpPr>
          <p:cNvPr id="187" name="Thema’s: ‘queerness’ en sociale klasse"/>
          <p:cNvSpPr/>
          <p:nvPr/>
        </p:nvSpPr>
        <p:spPr>
          <a:xfrm>
            <a:off x="2568565" y="8886306"/>
            <a:ext cx="4848164" cy="242408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fill="norm" stroke="1" extrusionOk="0">
                <a:moveTo>
                  <a:pt x="5400" y="0"/>
                </a:moveTo>
                <a:cubicBezTo>
                  <a:pt x="2418" y="0"/>
                  <a:pt x="0" y="4835"/>
                  <a:pt x="0" y="10800"/>
                </a:cubicBezTo>
                <a:cubicBezTo>
                  <a:pt x="0" y="16765"/>
                  <a:pt x="2418" y="21600"/>
                  <a:pt x="5400" y="21600"/>
                </a:cubicBezTo>
                <a:lnTo>
                  <a:pt x="16200" y="21600"/>
                </a:lnTo>
                <a:cubicBezTo>
                  <a:pt x="19182" y="21600"/>
                  <a:pt x="21600" y="16765"/>
                  <a:pt x="21600" y="10800"/>
                </a:cubicBezTo>
                <a:cubicBezTo>
                  <a:pt x="21600" y="4835"/>
                  <a:pt x="19182" y="0"/>
                  <a:pt x="16200" y="0"/>
                </a:cubicBezTo>
                <a:lnTo>
                  <a:pt x="5400" y="0"/>
                </a:lnTo>
                <a:close/>
              </a:path>
            </a:pathLst>
          </a:custGeom>
          <a:solidFill>
            <a:srgbClr val="000000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 defTabSz="825500">
              <a:defRPr b="1" sz="4200">
                <a:solidFill>
                  <a:srgbClr val="FFFFFF"/>
                </a:solidFill>
              </a:defRPr>
            </a:lvl1pPr>
          </a:lstStyle>
          <a:p>
            <a:pPr/>
            <a:r>
              <a:t>Thema’s: ‘queerness’ en sociale klasse</a:t>
            </a:r>
          </a:p>
        </p:txBody>
      </p:sp>
      <p:sp>
        <p:nvSpPr>
          <p:cNvPr id="194" name="Verbindingslijn"/>
          <p:cNvSpPr/>
          <p:nvPr/>
        </p:nvSpPr>
        <p:spPr>
          <a:xfrm>
            <a:off x="5913127" y="7153085"/>
            <a:ext cx="2491881" cy="157293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fill="norm" stroke="1" extrusionOk="0">
                <a:moveTo>
                  <a:pt x="0" y="21600"/>
                </a:moveTo>
                <a:cubicBezTo>
                  <a:pt x="2880" y="7441"/>
                  <a:pt x="10080" y="241"/>
                  <a:pt x="21600" y="0"/>
                </a:cubicBezTo>
              </a:path>
            </a:pathLst>
          </a:custGeom>
          <a:ln w="25400">
            <a:solidFill>
              <a:srgbClr val="000000"/>
            </a:solidFill>
            <a:miter lim="400000"/>
          </a:ln>
        </p:spPr>
        <p:txBody>
          <a:bodyPr/>
          <a:lstStyle/>
          <a:p>
            <a:pPr/>
          </a:p>
        </p:txBody>
      </p:sp>
      <p:sp>
        <p:nvSpPr>
          <p:cNvPr id="195" name="Verbindingslijn"/>
          <p:cNvSpPr/>
          <p:nvPr/>
        </p:nvSpPr>
        <p:spPr>
          <a:xfrm>
            <a:off x="6109963" y="5557236"/>
            <a:ext cx="2454554" cy="88171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fill="norm" stroke="1" extrusionOk="0">
                <a:moveTo>
                  <a:pt x="0" y="21600"/>
                </a:moveTo>
                <a:cubicBezTo>
                  <a:pt x="11686" y="20215"/>
                  <a:pt x="18886" y="13015"/>
                  <a:pt x="21600" y="0"/>
                </a:cubicBezTo>
              </a:path>
            </a:pathLst>
          </a:custGeom>
          <a:ln w="25400">
            <a:solidFill>
              <a:srgbClr val="000000"/>
            </a:solidFill>
            <a:miter lim="400000"/>
          </a:ln>
        </p:spPr>
        <p:txBody>
          <a:bodyPr/>
          <a:lstStyle/>
          <a:p>
            <a:pPr/>
          </a:p>
        </p:txBody>
      </p:sp>
      <p:sp>
        <p:nvSpPr>
          <p:cNvPr id="196" name="Verbindingslijn"/>
          <p:cNvSpPr/>
          <p:nvPr/>
        </p:nvSpPr>
        <p:spPr>
          <a:xfrm>
            <a:off x="15140508" y="2194049"/>
            <a:ext cx="3043594" cy="111980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18090" fill="norm" stroke="1" extrusionOk="0">
                <a:moveTo>
                  <a:pt x="0" y="18090"/>
                </a:moveTo>
                <a:cubicBezTo>
                  <a:pt x="5638" y="1766"/>
                  <a:pt x="12838" y="-3510"/>
                  <a:pt x="21600" y="2261"/>
                </a:cubicBezTo>
              </a:path>
            </a:pathLst>
          </a:custGeom>
          <a:ln w="25400">
            <a:solidFill>
              <a:srgbClr val="000000"/>
            </a:solidFill>
            <a:miter lim="400000"/>
          </a:ln>
        </p:spPr>
        <p:txBody>
          <a:bodyPr/>
          <a:lstStyle/>
          <a:p>
            <a:pPr/>
          </a:p>
        </p:txBody>
      </p:sp>
      <p:sp>
        <p:nvSpPr>
          <p:cNvPr id="197" name="Verbindingslijn"/>
          <p:cNvSpPr/>
          <p:nvPr/>
        </p:nvSpPr>
        <p:spPr>
          <a:xfrm>
            <a:off x="16009180" y="6856111"/>
            <a:ext cx="2878818" cy="105180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17896" fill="norm" stroke="1" extrusionOk="0">
                <a:moveTo>
                  <a:pt x="0" y="0"/>
                </a:moveTo>
                <a:cubicBezTo>
                  <a:pt x="5262" y="16516"/>
                  <a:pt x="12462" y="21600"/>
                  <a:pt x="21600" y="15253"/>
                </a:cubicBezTo>
              </a:path>
            </a:pathLst>
          </a:custGeom>
          <a:ln w="25400">
            <a:solidFill>
              <a:srgbClr val="000000"/>
            </a:solidFill>
            <a:miter lim="400000"/>
          </a:ln>
        </p:spPr>
        <p:txBody>
          <a:bodyPr/>
          <a:lstStyle/>
          <a:p>
            <a:pPr/>
          </a:p>
        </p:txBody>
      </p:sp>
      <p:sp>
        <p:nvSpPr>
          <p:cNvPr id="198" name="Verbindingslijn"/>
          <p:cNvSpPr/>
          <p:nvPr/>
        </p:nvSpPr>
        <p:spPr>
          <a:xfrm>
            <a:off x="15958867" y="8961366"/>
            <a:ext cx="2863078" cy="78472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16996" fill="norm" stroke="1" extrusionOk="0">
                <a:moveTo>
                  <a:pt x="0" y="5470"/>
                </a:moveTo>
                <a:cubicBezTo>
                  <a:pt x="9006" y="-4604"/>
                  <a:pt x="16206" y="-762"/>
                  <a:pt x="21600" y="16996"/>
                </a:cubicBezTo>
              </a:path>
            </a:pathLst>
          </a:custGeom>
          <a:ln w="25400">
            <a:solidFill>
              <a:srgbClr val="000000"/>
            </a:solidFill>
            <a:miter lim="400000"/>
          </a:ln>
        </p:spPr>
        <p:txBody>
          <a:bodyPr/>
          <a:lstStyle/>
          <a:p>
            <a:pPr/>
          </a:p>
        </p:txBody>
      </p:sp>
      <p:sp>
        <p:nvSpPr>
          <p:cNvPr id="193" name="Stijl: een combinatie van ‘kitsch’ en kwetsbaarheid"/>
          <p:cNvSpPr txBox="1"/>
          <p:nvPr/>
        </p:nvSpPr>
        <p:spPr>
          <a:xfrm>
            <a:off x="19329872" y="6170736"/>
            <a:ext cx="4361092" cy="232353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 defTabSz="825500">
              <a:defRPr b="1" sz="3600">
                <a:solidFill>
                  <a:srgbClr val="FFFFFF"/>
                </a:solidFill>
              </a:defRPr>
            </a:lvl1pPr>
          </a:lstStyle>
          <a:p>
            <a:pPr/>
            <a:r>
              <a:t>Stijl: een combinatie van ‘kitsch’ en kwetsbaarheid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bg>
      <p:bgPr>
        <a:solidFill>
          <a:schemeClr val="accent4">
            <a:hueOff val="348544"/>
            <a:lumOff val="7139"/>
          </a:schemeClr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" name="The Drama - trailer"/>
          <p:cNvSpPr txBox="1"/>
          <p:nvPr>
            <p:ph type="title"/>
          </p:nvPr>
        </p:nvSpPr>
        <p:spPr>
          <a:xfrm>
            <a:off x="1206500" y="1586060"/>
            <a:ext cx="21971000" cy="1433164"/>
          </a:xfrm>
          <a:prstGeom prst="rect">
            <a:avLst/>
          </a:prstGeom>
        </p:spPr>
        <p:txBody>
          <a:bodyPr/>
          <a:lstStyle/>
          <a:p>
            <a:pPr/>
            <a:r>
              <a:t>The Drama - trailer</a:t>
            </a:r>
          </a:p>
        </p:txBody>
      </p:sp>
      <p:sp>
        <p:nvSpPr>
          <p:cNvPr id="201" name="Invoegen: trailer"/>
          <p:cNvSpPr txBox="1"/>
          <p:nvPr/>
        </p:nvSpPr>
        <p:spPr>
          <a:xfrm>
            <a:off x="11045494" y="6627317"/>
            <a:ext cx="2293012" cy="46136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>
                <a:solidFill>
                  <a:srgbClr val="FF40FF"/>
                </a:solidFill>
              </a:defRPr>
            </a:lvl1pPr>
          </a:lstStyle>
          <a:p>
            <a:pPr/>
            <a:r>
              <a:t>Invoegen: trailer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bg>
      <p:bgPr>
        <a:solidFill>
          <a:schemeClr val="accent4">
            <a:hueOff val="348544"/>
            <a:lumOff val="7139"/>
          </a:schemeClr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" name="The Drama - trailer"/>
          <p:cNvSpPr txBox="1"/>
          <p:nvPr>
            <p:ph type="title"/>
          </p:nvPr>
        </p:nvSpPr>
        <p:spPr>
          <a:xfrm>
            <a:off x="1206500" y="1586060"/>
            <a:ext cx="21971000" cy="1433164"/>
          </a:xfrm>
          <a:prstGeom prst="rect">
            <a:avLst/>
          </a:prstGeom>
        </p:spPr>
        <p:txBody>
          <a:bodyPr/>
          <a:lstStyle/>
          <a:p>
            <a:pPr/>
            <a:r>
              <a:t>The Drama - trailer</a:t>
            </a:r>
          </a:p>
        </p:txBody>
      </p:sp>
      <p:sp>
        <p:nvSpPr>
          <p:cNvPr id="204" name="Definitief"/>
          <p:cNvSpPr/>
          <p:nvPr/>
        </p:nvSpPr>
        <p:spPr>
          <a:xfrm>
            <a:off x="1333679" y="3897424"/>
            <a:ext cx="1270001" cy="127000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fill="norm" stroke="1" extrusionOk="0">
                <a:moveTo>
                  <a:pt x="10800" y="0"/>
                </a:moveTo>
                <a:cubicBezTo>
                  <a:pt x="4836" y="0"/>
                  <a:pt x="0" y="4836"/>
                  <a:pt x="0" y="10800"/>
                </a:cubicBezTo>
                <a:cubicBezTo>
                  <a:pt x="0" y="16764"/>
                  <a:pt x="4836" y="21600"/>
                  <a:pt x="10800" y="21600"/>
                </a:cubicBezTo>
                <a:cubicBezTo>
                  <a:pt x="16764" y="21600"/>
                  <a:pt x="21600" y="16764"/>
                  <a:pt x="21600" y="10800"/>
                </a:cubicBezTo>
                <a:cubicBezTo>
                  <a:pt x="21600" y="4836"/>
                  <a:pt x="16764" y="0"/>
                  <a:pt x="10800" y="0"/>
                </a:cubicBezTo>
                <a:close/>
                <a:moveTo>
                  <a:pt x="10800" y="2377"/>
                </a:moveTo>
                <a:lnTo>
                  <a:pt x="12757" y="8229"/>
                </a:lnTo>
                <a:lnTo>
                  <a:pt x="18845" y="8229"/>
                </a:lnTo>
                <a:lnTo>
                  <a:pt x="13939" y="11923"/>
                </a:lnTo>
                <a:lnTo>
                  <a:pt x="15873" y="17710"/>
                </a:lnTo>
                <a:lnTo>
                  <a:pt x="10800" y="14219"/>
                </a:lnTo>
                <a:lnTo>
                  <a:pt x="5727" y="17710"/>
                </a:lnTo>
                <a:lnTo>
                  <a:pt x="7661" y="11923"/>
                </a:lnTo>
                <a:lnTo>
                  <a:pt x="2755" y="8229"/>
                </a:lnTo>
                <a:lnTo>
                  <a:pt x="8845" y="8229"/>
                </a:lnTo>
                <a:lnTo>
                  <a:pt x="10800" y="2377"/>
                </a:lnTo>
                <a:close/>
              </a:path>
            </a:pathLst>
          </a:custGeom>
          <a:solidFill>
            <a:srgbClr val="000000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 defTabSz="825500">
              <a:defRPr sz="3200"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</a:p>
        </p:txBody>
      </p:sp>
      <p:sp>
        <p:nvSpPr>
          <p:cNvPr id="205" name="Definitief"/>
          <p:cNvSpPr/>
          <p:nvPr/>
        </p:nvSpPr>
        <p:spPr>
          <a:xfrm>
            <a:off x="1333679" y="9077931"/>
            <a:ext cx="1270001" cy="127000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fill="norm" stroke="1" extrusionOk="0">
                <a:moveTo>
                  <a:pt x="10800" y="0"/>
                </a:moveTo>
                <a:cubicBezTo>
                  <a:pt x="4836" y="0"/>
                  <a:pt x="0" y="4836"/>
                  <a:pt x="0" y="10800"/>
                </a:cubicBezTo>
                <a:cubicBezTo>
                  <a:pt x="0" y="16764"/>
                  <a:pt x="4836" y="21600"/>
                  <a:pt x="10800" y="21600"/>
                </a:cubicBezTo>
                <a:cubicBezTo>
                  <a:pt x="16764" y="21600"/>
                  <a:pt x="21600" y="16764"/>
                  <a:pt x="21600" y="10800"/>
                </a:cubicBezTo>
                <a:cubicBezTo>
                  <a:pt x="21600" y="4836"/>
                  <a:pt x="16764" y="0"/>
                  <a:pt x="10800" y="0"/>
                </a:cubicBezTo>
                <a:close/>
                <a:moveTo>
                  <a:pt x="10800" y="2377"/>
                </a:moveTo>
                <a:lnTo>
                  <a:pt x="12757" y="8229"/>
                </a:lnTo>
                <a:lnTo>
                  <a:pt x="18845" y="8229"/>
                </a:lnTo>
                <a:lnTo>
                  <a:pt x="13939" y="11923"/>
                </a:lnTo>
                <a:lnTo>
                  <a:pt x="15873" y="17710"/>
                </a:lnTo>
                <a:lnTo>
                  <a:pt x="10800" y="14219"/>
                </a:lnTo>
                <a:lnTo>
                  <a:pt x="5727" y="17710"/>
                </a:lnTo>
                <a:lnTo>
                  <a:pt x="7661" y="11923"/>
                </a:lnTo>
                <a:lnTo>
                  <a:pt x="2755" y="8229"/>
                </a:lnTo>
                <a:lnTo>
                  <a:pt x="8845" y="8229"/>
                </a:lnTo>
                <a:lnTo>
                  <a:pt x="10800" y="2377"/>
                </a:lnTo>
                <a:close/>
              </a:path>
            </a:pathLst>
          </a:custGeom>
          <a:solidFill>
            <a:srgbClr val="000000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 defTabSz="825500">
              <a:defRPr sz="3200"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</a:p>
        </p:txBody>
      </p:sp>
      <p:sp>
        <p:nvSpPr>
          <p:cNvPr id="206" name="Definitief"/>
          <p:cNvSpPr/>
          <p:nvPr/>
        </p:nvSpPr>
        <p:spPr>
          <a:xfrm>
            <a:off x="1333679" y="6487678"/>
            <a:ext cx="1270001" cy="127000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fill="norm" stroke="1" extrusionOk="0">
                <a:moveTo>
                  <a:pt x="10800" y="0"/>
                </a:moveTo>
                <a:cubicBezTo>
                  <a:pt x="4836" y="0"/>
                  <a:pt x="0" y="4836"/>
                  <a:pt x="0" y="10800"/>
                </a:cubicBezTo>
                <a:cubicBezTo>
                  <a:pt x="0" y="16764"/>
                  <a:pt x="4836" y="21600"/>
                  <a:pt x="10800" y="21600"/>
                </a:cubicBezTo>
                <a:cubicBezTo>
                  <a:pt x="16764" y="21600"/>
                  <a:pt x="21600" y="16764"/>
                  <a:pt x="21600" y="10800"/>
                </a:cubicBezTo>
                <a:cubicBezTo>
                  <a:pt x="21600" y="4836"/>
                  <a:pt x="16764" y="0"/>
                  <a:pt x="10800" y="0"/>
                </a:cubicBezTo>
                <a:close/>
                <a:moveTo>
                  <a:pt x="10800" y="2377"/>
                </a:moveTo>
                <a:lnTo>
                  <a:pt x="12757" y="8229"/>
                </a:lnTo>
                <a:lnTo>
                  <a:pt x="18845" y="8229"/>
                </a:lnTo>
                <a:lnTo>
                  <a:pt x="13939" y="11923"/>
                </a:lnTo>
                <a:lnTo>
                  <a:pt x="15873" y="17710"/>
                </a:lnTo>
                <a:lnTo>
                  <a:pt x="10800" y="14219"/>
                </a:lnTo>
                <a:lnTo>
                  <a:pt x="5727" y="17710"/>
                </a:lnTo>
                <a:lnTo>
                  <a:pt x="7661" y="11923"/>
                </a:lnTo>
                <a:lnTo>
                  <a:pt x="2755" y="8229"/>
                </a:lnTo>
                <a:lnTo>
                  <a:pt x="8845" y="8229"/>
                </a:lnTo>
                <a:lnTo>
                  <a:pt x="10800" y="2377"/>
                </a:lnTo>
                <a:close/>
              </a:path>
            </a:pathLst>
          </a:custGeom>
          <a:solidFill>
            <a:srgbClr val="000000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 defTabSz="825500">
              <a:defRPr sz="3200"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</a:p>
        </p:txBody>
      </p:sp>
      <p:sp>
        <p:nvSpPr>
          <p:cNvPr id="207" name="Appel"/>
          <p:cNvSpPr/>
          <p:nvPr/>
        </p:nvSpPr>
        <p:spPr>
          <a:xfrm rot="989573">
            <a:off x="19198840" y="8937569"/>
            <a:ext cx="3459785" cy="393696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7410" h="20613" fill="norm" stroke="1" extrusionOk="0">
                <a:moveTo>
                  <a:pt x="0" y="2"/>
                </a:moveTo>
                <a:cubicBezTo>
                  <a:pt x="1451" y="3943"/>
                  <a:pt x="5157" y="4456"/>
                  <a:pt x="6978" y="3382"/>
                </a:cubicBezTo>
                <a:cubicBezTo>
                  <a:pt x="7286" y="3563"/>
                  <a:pt x="8060" y="4073"/>
                  <a:pt x="8550" y="4884"/>
                </a:cubicBezTo>
                <a:cubicBezTo>
                  <a:pt x="8454" y="5252"/>
                  <a:pt x="8387" y="5636"/>
                  <a:pt x="8341" y="6039"/>
                </a:cubicBezTo>
                <a:cubicBezTo>
                  <a:pt x="7169" y="5159"/>
                  <a:pt x="4412" y="3710"/>
                  <a:pt x="1571" y="6696"/>
                </a:cubicBezTo>
                <a:cubicBezTo>
                  <a:pt x="-2090" y="10545"/>
                  <a:pt x="1666" y="17304"/>
                  <a:pt x="3532" y="19171"/>
                </a:cubicBezTo>
                <a:cubicBezTo>
                  <a:pt x="5051" y="20690"/>
                  <a:pt x="7284" y="21033"/>
                  <a:pt x="8895" y="20084"/>
                </a:cubicBezTo>
                <a:cubicBezTo>
                  <a:pt x="10541" y="20966"/>
                  <a:pt x="12760" y="20533"/>
                  <a:pt x="14220" y="18952"/>
                </a:cubicBezTo>
                <a:cubicBezTo>
                  <a:pt x="16014" y="17010"/>
                  <a:pt x="19510" y="10100"/>
                  <a:pt x="15705" y="6404"/>
                </a:cubicBezTo>
                <a:cubicBezTo>
                  <a:pt x="12821" y="3604"/>
                  <a:pt x="10177" y="5030"/>
                  <a:pt x="8996" y="5962"/>
                </a:cubicBezTo>
                <a:cubicBezTo>
                  <a:pt x="9362" y="4276"/>
                  <a:pt x="10299" y="2881"/>
                  <a:pt x="11830" y="1818"/>
                </a:cubicBezTo>
                <a:cubicBezTo>
                  <a:pt x="12127" y="1605"/>
                  <a:pt x="11429" y="972"/>
                  <a:pt x="11062" y="1235"/>
                </a:cubicBezTo>
                <a:cubicBezTo>
                  <a:pt x="9865" y="2172"/>
                  <a:pt x="9134" y="3168"/>
                  <a:pt x="8722" y="4327"/>
                </a:cubicBezTo>
                <a:cubicBezTo>
                  <a:pt x="8152" y="3554"/>
                  <a:pt x="7406" y="3094"/>
                  <a:pt x="7137" y="2944"/>
                </a:cubicBezTo>
                <a:cubicBezTo>
                  <a:pt x="6952" y="2300"/>
                  <a:pt x="6374" y="756"/>
                  <a:pt x="4976" y="243"/>
                </a:cubicBezTo>
                <a:cubicBezTo>
                  <a:pt x="2769" y="-567"/>
                  <a:pt x="2384" y="993"/>
                  <a:pt x="0" y="2"/>
                </a:cubicBezTo>
                <a:close/>
              </a:path>
            </a:pathLst>
          </a:custGeom>
          <a:solidFill>
            <a:srgbClr val="000000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 defTabSz="825500">
              <a:defRPr sz="3200"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</a:p>
        </p:txBody>
      </p:sp>
      <p:sp>
        <p:nvSpPr>
          <p:cNvPr id="208" name="Trailer bekeken? Bespreek deze vragen!"/>
          <p:cNvSpPr txBox="1"/>
          <p:nvPr/>
        </p:nvSpPr>
        <p:spPr>
          <a:xfrm rot="721011">
            <a:off x="19436526" y="10605298"/>
            <a:ext cx="2923664" cy="138668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b="1" sz="2800">
                <a:solidFill>
                  <a:srgbClr val="FFFFFF"/>
                </a:solidFill>
              </a:defRPr>
            </a:lvl1pPr>
          </a:lstStyle>
          <a:p>
            <a:pPr/>
            <a:r>
              <a:t>Trailer bekeken? Bespreek deze vragen!</a:t>
            </a:r>
          </a:p>
        </p:txBody>
      </p:sp>
      <p:sp>
        <p:nvSpPr>
          <p:cNvPr id="209" name="Wat heb je gezien?"/>
          <p:cNvSpPr txBox="1"/>
          <p:nvPr/>
        </p:nvSpPr>
        <p:spPr>
          <a:xfrm>
            <a:off x="2898397" y="3998113"/>
            <a:ext cx="20650236" cy="106862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 algn="l">
              <a:defRPr b="1" sz="6400">
                <a:solidFill>
                  <a:srgbClr val="000000"/>
                </a:solidFill>
              </a:defRPr>
            </a:lvl1pPr>
          </a:lstStyle>
          <a:p>
            <a:pPr/>
            <a:r>
              <a:t>Wat heb je gezien?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bg>
      <p:bgPr>
        <a:solidFill>
          <a:schemeClr val="accent4">
            <a:hueOff val="348544"/>
            <a:lumOff val="7139"/>
          </a:schemeClr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" name="The Drama - trailer"/>
          <p:cNvSpPr txBox="1"/>
          <p:nvPr>
            <p:ph type="title"/>
          </p:nvPr>
        </p:nvSpPr>
        <p:spPr>
          <a:xfrm>
            <a:off x="1206500" y="1586060"/>
            <a:ext cx="21971000" cy="1433164"/>
          </a:xfrm>
          <a:prstGeom prst="rect">
            <a:avLst/>
          </a:prstGeom>
        </p:spPr>
        <p:txBody>
          <a:bodyPr/>
          <a:lstStyle/>
          <a:p>
            <a:pPr/>
            <a:r>
              <a:t>The Drama - trailer</a:t>
            </a:r>
          </a:p>
        </p:txBody>
      </p:sp>
      <p:sp>
        <p:nvSpPr>
          <p:cNvPr id="212" name="Definitief"/>
          <p:cNvSpPr/>
          <p:nvPr/>
        </p:nvSpPr>
        <p:spPr>
          <a:xfrm>
            <a:off x="1333679" y="3897424"/>
            <a:ext cx="1270001" cy="127000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fill="norm" stroke="1" extrusionOk="0">
                <a:moveTo>
                  <a:pt x="10800" y="0"/>
                </a:moveTo>
                <a:cubicBezTo>
                  <a:pt x="4836" y="0"/>
                  <a:pt x="0" y="4836"/>
                  <a:pt x="0" y="10800"/>
                </a:cubicBezTo>
                <a:cubicBezTo>
                  <a:pt x="0" y="16764"/>
                  <a:pt x="4836" y="21600"/>
                  <a:pt x="10800" y="21600"/>
                </a:cubicBezTo>
                <a:cubicBezTo>
                  <a:pt x="16764" y="21600"/>
                  <a:pt x="21600" y="16764"/>
                  <a:pt x="21600" y="10800"/>
                </a:cubicBezTo>
                <a:cubicBezTo>
                  <a:pt x="21600" y="4836"/>
                  <a:pt x="16764" y="0"/>
                  <a:pt x="10800" y="0"/>
                </a:cubicBezTo>
                <a:close/>
                <a:moveTo>
                  <a:pt x="10800" y="2377"/>
                </a:moveTo>
                <a:lnTo>
                  <a:pt x="12757" y="8229"/>
                </a:lnTo>
                <a:lnTo>
                  <a:pt x="18845" y="8229"/>
                </a:lnTo>
                <a:lnTo>
                  <a:pt x="13939" y="11923"/>
                </a:lnTo>
                <a:lnTo>
                  <a:pt x="15873" y="17710"/>
                </a:lnTo>
                <a:lnTo>
                  <a:pt x="10800" y="14219"/>
                </a:lnTo>
                <a:lnTo>
                  <a:pt x="5727" y="17710"/>
                </a:lnTo>
                <a:lnTo>
                  <a:pt x="7661" y="11923"/>
                </a:lnTo>
                <a:lnTo>
                  <a:pt x="2755" y="8229"/>
                </a:lnTo>
                <a:lnTo>
                  <a:pt x="8845" y="8229"/>
                </a:lnTo>
                <a:lnTo>
                  <a:pt x="10800" y="2377"/>
                </a:lnTo>
                <a:close/>
              </a:path>
            </a:pathLst>
          </a:custGeom>
          <a:solidFill>
            <a:srgbClr val="000000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 defTabSz="825500">
              <a:defRPr sz="3200"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</a:p>
        </p:txBody>
      </p:sp>
      <p:sp>
        <p:nvSpPr>
          <p:cNvPr id="213" name="Definitief"/>
          <p:cNvSpPr/>
          <p:nvPr/>
        </p:nvSpPr>
        <p:spPr>
          <a:xfrm>
            <a:off x="1333679" y="9077931"/>
            <a:ext cx="1270001" cy="127000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fill="norm" stroke="1" extrusionOk="0">
                <a:moveTo>
                  <a:pt x="10800" y="0"/>
                </a:moveTo>
                <a:cubicBezTo>
                  <a:pt x="4836" y="0"/>
                  <a:pt x="0" y="4836"/>
                  <a:pt x="0" y="10800"/>
                </a:cubicBezTo>
                <a:cubicBezTo>
                  <a:pt x="0" y="16764"/>
                  <a:pt x="4836" y="21600"/>
                  <a:pt x="10800" y="21600"/>
                </a:cubicBezTo>
                <a:cubicBezTo>
                  <a:pt x="16764" y="21600"/>
                  <a:pt x="21600" y="16764"/>
                  <a:pt x="21600" y="10800"/>
                </a:cubicBezTo>
                <a:cubicBezTo>
                  <a:pt x="21600" y="4836"/>
                  <a:pt x="16764" y="0"/>
                  <a:pt x="10800" y="0"/>
                </a:cubicBezTo>
                <a:close/>
                <a:moveTo>
                  <a:pt x="10800" y="2377"/>
                </a:moveTo>
                <a:lnTo>
                  <a:pt x="12757" y="8229"/>
                </a:lnTo>
                <a:lnTo>
                  <a:pt x="18845" y="8229"/>
                </a:lnTo>
                <a:lnTo>
                  <a:pt x="13939" y="11923"/>
                </a:lnTo>
                <a:lnTo>
                  <a:pt x="15873" y="17710"/>
                </a:lnTo>
                <a:lnTo>
                  <a:pt x="10800" y="14219"/>
                </a:lnTo>
                <a:lnTo>
                  <a:pt x="5727" y="17710"/>
                </a:lnTo>
                <a:lnTo>
                  <a:pt x="7661" y="11923"/>
                </a:lnTo>
                <a:lnTo>
                  <a:pt x="2755" y="8229"/>
                </a:lnTo>
                <a:lnTo>
                  <a:pt x="8845" y="8229"/>
                </a:lnTo>
                <a:lnTo>
                  <a:pt x="10800" y="2377"/>
                </a:lnTo>
                <a:close/>
              </a:path>
            </a:pathLst>
          </a:custGeom>
          <a:solidFill>
            <a:srgbClr val="000000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 defTabSz="825500">
              <a:defRPr sz="3200"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</a:p>
        </p:txBody>
      </p:sp>
      <p:sp>
        <p:nvSpPr>
          <p:cNvPr id="214" name="Definitief"/>
          <p:cNvSpPr/>
          <p:nvPr/>
        </p:nvSpPr>
        <p:spPr>
          <a:xfrm>
            <a:off x="1333679" y="6487678"/>
            <a:ext cx="1270001" cy="127000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fill="norm" stroke="1" extrusionOk="0">
                <a:moveTo>
                  <a:pt x="10800" y="0"/>
                </a:moveTo>
                <a:cubicBezTo>
                  <a:pt x="4836" y="0"/>
                  <a:pt x="0" y="4836"/>
                  <a:pt x="0" y="10800"/>
                </a:cubicBezTo>
                <a:cubicBezTo>
                  <a:pt x="0" y="16764"/>
                  <a:pt x="4836" y="21600"/>
                  <a:pt x="10800" y="21600"/>
                </a:cubicBezTo>
                <a:cubicBezTo>
                  <a:pt x="16764" y="21600"/>
                  <a:pt x="21600" y="16764"/>
                  <a:pt x="21600" y="10800"/>
                </a:cubicBezTo>
                <a:cubicBezTo>
                  <a:pt x="21600" y="4836"/>
                  <a:pt x="16764" y="0"/>
                  <a:pt x="10800" y="0"/>
                </a:cubicBezTo>
                <a:close/>
                <a:moveTo>
                  <a:pt x="10800" y="2377"/>
                </a:moveTo>
                <a:lnTo>
                  <a:pt x="12757" y="8229"/>
                </a:lnTo>
                <a:lnTo>
                  <a:pt x="18845" y="8229"/>
                </a:lnTo>
                <a:lnTo>
                  <a:pt x="13939" y="11923"/>
                </a:lnTo>
                <a:lnTo>
                  <a:pt x="15873" y="17710"/>
                </a:lnTo>
                <a:lnTo>
                  <a:pt x="10800" y="14219"/>
                </a:lnTo>
                <a:lnTo>
                  <a:pt x="5727" y="17710"/>
                </a:lnTo>
                <a:lnTo>
                  <a:pt x="7661" y="11923"/>
                </a:lnTo>
                <a:lnTo>
                  <a:pt x="2755" y="8229"/>
                </a:lnTo>
                <a:lnTo>
                  <a:pt x="8845" y="8229"/>
                </a:lnTo>
                <a:lnTo>
                  <a:pt x="10800" y="2377"/>
                </a:lnTo>
                <a:close/>
              </a:path>
            </a:pathLst>
          </a:custGeom>
          <a:solidFill>
            <a:srgbClr val="000000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 defTabSz="825500">
              <a:defRPr sz="3200"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</a:p>
        </p:txBody>
      </p:sp>
      <p:sp>
        <p:nvSpPr>
          <p:cNvPr id="215" name="Appel"/>
          <p:cNvSpPr/>
          <p:nvPr/>
        </p:nvSpPr>
        <p:spPr>
          <a:xfrm rot="989573">
            <a:off x="19198840" y="8937569"/>
            <a:ext cx="3459785" cy="393696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7410" h="20613" fill="norm" stroke="1" extrusionOk="0">
                <a:moveTo>
                  <a:pt x="0" y="2"/>
                </a:moveTo>
                <a:cubicBezTo>
                  <a:pt x="1451" y="3943"/>
                  <a:pt x="5157" y="4456"/>
                  <a:pt x="6978" y="3382"/>
                </a:cubicBezTo>
                <a:cubicBezTo>
                  <a:pt x="7286" y="3563"/>
                  <a:pt x="8060" y="4073"/>
                  <a:pt x="8550" y="4884"/>
                </a:cubicBezTo>
                <a:cubicBezTo>
                  <a:pt x="8454" y="5252"/>
                  <a:pt x="8387" y="5636"/>
                  <a:pt x="8341" y="6039"/>
                </a:cubicBezTo>
                <a:cubicBezTo>
                  <a:pt x="7169" y="5159"/>
                  <a:pt x="4412" y="3710"/>
                  <a:pt x="1571" y="6696"/>
                </a:cubicBezTo>
                <a:cubicBezTo>
                  <a:pt x="-2090" y="10545"/>
                  <a:pt x="1666" y="17304"/>
                  <a:pt x="3532" y="19171"/>
                </a:cubicBezTo>
                <a:cubicBezTo>
                  <a:pt x="5051" y="20690"/>
                  <a:pt x="7284" y="21033"/>
                  <a:pt x="8895" y="20084"/>
                </a:cubicBezTo>
                <a:cubicBezTo>
                  <a:pt x="10541" y="20966"/>
                  <a:pt x="12760" y="20533"/>
                  <a:pt x="14220" y="18952"/>
                </a:cubicBezTo>
                <a:cubicBezTo>
                  <a:pt x="16014" y="17010"/>
                  <a:pt x="19510" y="10100"/>
                  <a:pt x="15705" y="6404"/>
                </a:cubicBezTo>
                <a:cubicBezTo>
                  <a:pt x="12821" y="3604"/>
                  <a:pt x="10177" y="5030"/>
                  <a:pt x="8996" y="5962"/>
                </a:cubicBezTo>
                <a:cubicBezTo>
                  <a:pt x="9362" y="4276"/>
                  <a:pt x="10299" y="2881"/>
                  <a:pt x="11830" y="1818"/>
                </a:cubicBezTo>
                <a:cubicBezTo>
                  <a:pt x="12127" y="1605"/>
                  <a:pt x="11429" y="972"/>
                  <a:pt x="11062" y="1235"/>
                </a:cubicBezTo>
                <a:cubicBezTo>
                  <a:pt x="9865" y="2172"/>
                  <a:pt x="9134" y="3168"/>
                  <a:pt x="8722" y="4327"/>
                </a:cubicBezTo>
                <a:cubicBezTo>
                  <a:pt x="8152" y="3554"/>
                  <a:pt x="7406" y="3094"/>
                  <a:pt x="7137" y="2944"/>
                </a:cubicBezTo>
                <a:cubicBezTo>
                  <a:pt x="6952" y="2300"/>
                  <a:pt x="6374" y="756"/>
                  <a:pt x="4976" y="243"/>
                </a:cubicBezTo>
                <a:cubicBezTo>
                  <a:pt x="2769" y="-567"/>
                  <a:pt x="2384" y="993"/>
                  <a:pt x="0" y="2"/>
                </a:cubicBezTo>
                <a:close/>
              </a:path>
            </a:pathLst>
          </a:custGeom>
          <a:solidFill>
            <a:srgbClr val="000000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 defTabSz="825500">
              <a:defRPr sz="3200"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</a:p>
        </p:txBody>
      </p:sp>
      <p:sp>
        <p:nvSpPr>
          <p:cNvPr id="216" name="Trailer bekeken? Bespreek deze vragen!"/>
          <p:cNvSpPr txBox="1"/>
          <p:nvPr/>
        </p:nvSpPr>
        <p:spPr>
          <a:xfrm rot="721011">
            <a:off x="19436526" y="10605298"/>
            <a:ext cx="2923664" cy="138668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b="1" sz="2800">
                <a:solidFill>
                  <a:srgbClr val="FFFFFF"/>
                </a:solidFill>
              </a:defRPr>
            </a:lvl1pPr>
          </a:lstStyle>
          <a:p>
            <a:pPr/>
            <a:r>
              <a:t>Trailer bekeken? Bespreek deze vragen!</a:t>
            </a:r>
          </a:p>
        </p:txBody>
      </p:sp>
      <p:sp>
        <p:nvSpPr>
          <p:cNvPr id="217" name="Wat heb je gezien?"/>
          <p:cNvSpPr txBox="1"/>
          <p:nvPr/>
        </p:nvSpPr>
        <p:spPr>
          <a:xfrm>
            <a:off x="2898397" y="3998113"/>
            <a:ext cx="20650236" cy="106862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 algn="l">
              <a:defRPr b="1" sz="6400">
                <a:solidFill>
                  <a:srgbClr val="000000"/>
                </a:solidFill>
              </a:defRPr>
            </a:lvl1pPr>
          </a:lstStyle>
          <a:p>
            <a:pPr/>
            <a:r>
              <a:t>Wat heb je gezien?</a:t>
            </a:r>
          </a:p>
        </p:txBody>
      </p:sp>
      <p:sp>
        <p:nvSpPr>
          <p:cNvPr id="218" name="Welke associaties, gedachten of vragen heb je na het kijken van de trailer gekregen?"/>
          <p:cNvSpPr txBox="1"/>
          <p:nvPr/>
        </p:nvSpPr>
        <p:spPr>
          <a:xfrm>
            <a:off x="2896023" y="6460084"/>
            <a:ext cx="20336586" cy="205922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 algn="l">
              <a:defRPr b="1" sz="6400">
                <a:solidFill>
                  <a:srgbClr val="000000"/>
                </a:solidFill>
              </a:defRPr>
            </a:lvl1pPr>
          </a:lstStyle>
          <a:p>
            <a:pPr/>
            <a:r>
              <a:t>Welke associaties, gedachten of vragen heb je na het kijken van de trailer gekregen?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bg>
      <p:bgPr>
        <a:solidFill>
          <a:schemeClr val="accent4">
            <a:hueOff val="348544"/>
            <a:lumOff val="7139"/>
          </a:schemeClr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" name="The Drama - trailer"/>
          <p:cNvSpPr txBox="1"/>
          <p:nvPr>
            <p:ph type="title"/>
          </p:nvPr>
        </p:nvSpPr>
        <p:spPr>
          <a:xfrm>
            <a:off x="1206500" y="1586060"/>
            <a:ext cx="21971000" cy="1433164"/>
          </a:xfrm>
          <a:prstGeom prst="rect">
            <a:avLst/>
          </a:prstGeom>
        </p:spPr>
        <p:txBody>
          <a:bodyPr/>
          <a:lstStyle/>
          <a:p>
            <a:pPr/>
            <a:r>
              <a:t>The Drama - trailer</a:t>
            </a:r>
          </a:p>
        </p:txBody>
      </p:sp>
      <p:sp>
        <p:nvSpPr>
          <p:cNvPr id="221" name="Definitief"/>
          <p:cNvSpPr/>
          <p:nvPr/>
        </p:nvSpPr>
        <p:spPr>
          <a:xfrm>
            <a:off x="1333679" y="3897424"/>
            <a:ext cx="1270001" cy="127000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fill="norm" stroke="1" extrusionOk="0">
                <a:moveTo>
                  <a:pt x="10800" y="0"/>
                </a:moveTo>
                <a:cubicBezTo>
                  <a:pt x="4836" y="0"/>
                  <a:pt x="0" y="4836"/>
                  <a:pt x="0" y="10800"/>
                </a:cubicBezTo>
                <a:cubicBezTo>
                  <a:pt x="0" y="16764"/>
                  <a:pt x="4836" y="21600"/>
                  <a:pt x="10800" y="21600"/>
                </a:cubicBezTo>
                <a:cubicBezTo>
                  <a:pt x="16764" y="21600"/>
                  <a:pt x="21600" y="16764"/>
                  <a:pt x="21600" y="10800"/>
                </a:cubicBezTo>
                <a:cubicBezTo>
                  <a:pt x="21600" y="4836"/>
                  <a:pt x="16764" y="0"/>
                  <a:pt x="10800" y="0"/>
                </a:cubicBezTo>
                <a:close/>
                <a:moveTo>
                  <a:pt x="10800" y="2377"/>
                </a:moveTo>
                <a:lnTo>
                  <a:pt x="12757" y="8229"/>
                </a:lnTo>
                <a:lnTo>
                  <a:pt x="18845" y="8229"/>
                </a:lnTo>
                <a:lnTo>
                  <a:pt x="13939" y="11923"/>
                </a:lnTo>
                <a:lnTo>
                  <a:pt x="15873" y="17710"/>
                </a:lnTo>
                <a:lnTo>
                  <a:pt x="10800" y="14219"/>
                </a:lnTo>
                <a:lnTo>
                  <a:pt x="5727" y="17710"/>
                </a:lnTo>
                <a:lnTo>
                  <a:pt x="7661" y="11923"/>
                </a:lnTo>
                <a:lnTo>
                  <a:pt x="2755" y="8229"/>
                </a:lnTo>
                <a:lnTo>
                  <a:pt x="8845" y="8229"/>
                </a:lnTo>
                <a:lnTo>
                  <a:pt x="10800" y="2377"/>
                </a:lnTo>
                <a:close/>
              </a:path>
            </a:pathLst>
          </a:custGeom>
          <a:solidFill>
            <a:srgbClr val="000000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 defTabSz="825500">
              <a:defRPr sz="3200"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</a:p>
        </p:txBody>
      </p:sp>
      <p:sp>
        <p:nvSpPr>
          <p:cNvPr id="222" name="Definitief"/>
          <p:cNvSpPr/>
          <p:nvPr/>
        </p:nvSpPr>
        <p:spPr>
          <a:xfrm>
            <a:off x="1333679" y="9077932"/>
            <a:ext cx="1270001" cy="127000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fill="norm" stroke="1" extrusionOk="0">
                <a:moveTo>
                  <a:pt x="10800" y="0"/>
                </a:moveTo>
                <a:cubicBezTo>
                  <a:pt x="4836" y="0"/>
                  <a:pt x="0" y="4836"/>
                  <a:pt x="0" y="10800"/>
                </a:cubicBezTo>
                <a:cubicBezTo>
                  <a:pt x="0" y="16764"/>
                  <a:pt x="4836" y="21600"/>
                  <a:pt x="10800" y="21600"/>
                </a:cubicBezTo>
                <a:cubicBezTo>
                  <a:pt x="16764" y="21600"/>
                  <a:pt x="21600" y="16764"/>
                  <a:pt x="21600" y="10800"/>
                </a:cubicBezTo>
                <a:cubicBezTo>
                  <a:pt x="21600" y="4836"/>
                  <a:pt x="16764" y="0"/>
                  <a:pt x="10800" y="0"/>
                </a:cubicBezTo>
                <a:close/>
                <a:moveTo>
                  <a:pt x="10800" y="2377"/>
                </a:moveTo>
                <a:lnTo>
                  <a:pt x="12757" y="8229"/>
                </a:lnTo>
                <a:lnTo>
                  <a:pt x="18845" y="8229"/>
                </a:lnTo>
                <a:lnTo>
                  <a:pt x="13939" y="11923"/>
                </a:lnTo>
                <a:lnTo>
                  <a:pt x="15873" y="17710"/>
                </a:lnTo>
                <a:lnTo>
                  <a:pt x="10800" y="14219"/>
                </a:lnTo>
                <a:lnTo>
                  <a:pt x="5727" y="17710"/>
                </a:lnTo>
                <a:lnTo>
                  <a:pt x="7661" y="11923"/>
                </a:lnTo>
                <a:lnTo>
                  <a:pt x="2755" y="8229"/>
                </a:lnTo>
                <a:lnTo>
                  <a:pt x="8845" y="8229"/>
                </a:lnTo>
                <a:lnTo>
                  <a:pt x="10800" y="2377"/>
                </a:lnTo>
                <a:close/>
              </a:path>
            </a:pathLst>
          </a:custGeom>
          <a:solidFill>
            <a:srgbClr val="000000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 defTabSz="825500">
              <a:defRPr sz="3200"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</a:p>
        </p:txBody>
      </p:sp>
      <p:sp>
        <p:nvSpPr>
          <p:cNvPr id="223" name="Definitief"/>
          <p:cNvSpPr/>
          <p:nvPr/>
        </p:nvSpPr>
        <p:spPr>
          <a:xfrm>
            <a:off x="1333679" y="6487678"/>
            <a:ext cx="1270001" cy="127000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fill="norm" stroke="1" extrusionOk="0">
                <a:moveTo>
                  <a:pt x="10800" y="0"/>
                </a:moveTo>
                <a:cubicBezTo>
                  <a:pt x="4836" y="0"/>
                  <a:pt x="0" y="4836"/>
                  <a:pt x="0" y="10800"/>
                </a:cubicBezTo>
                <a:cubicBezTo>
                  <a:pt x="0" y="16764"/>
                  <a:pt x="4836" y="21600"/>
                  <a:pt x="10800" y="21600"/>
                </a:cubicBezTo>
                <a:cubicBezTo>
                  <a:pt x="16764" y="21600"/>
                  <a:pt x="21600" y="16764"/>
                  <a:pt x="21600" y="10800"/>
                </a:cubicBezTo>
                <a:cubicBezTo>
                  <a:pt x="21600" y="4836"/>
                  <a:pt x="16764" y="0"/>
                  <a:pt x="10800" y="0"/>
                </a:cubicBezTo>
                <a:close/>
                <a:moveTo>
                  <a:pt x="10800" y="2377"/>
                </a:moveTo>
                <a:lnTo>
                  <a:pt x="12757" y="8229"/>
                </a:lnTo>
                <a:lnTo>
                  <a:pt x="18845" y="8229"/>
                </a:lnTo>
                <a:lnTo>
                  <a:pt x="13939" y="11923"/>
                </a:lnTo>
                <a:lnTo>
                  <a:pt x="15873" y="17710"/>
                </a:lnTo>
                <a:lnTo>
                  <a:pt x="10800" y="14219"/>
                </a:lnTo>
                <a:lnTo>
                  <a:pt x="5727" y="17710"/>
                </a:lnTo>
                <a:lnTo>
                  <a:pt x="7661" y="11923"/>
                </a:lnTo>
                <a:lnTo>
                  <a:pt x="2755" y="8229"/>
                </a:lnTo>
                <a:lnTo>
                  <a:pt x="8845" y="8229"/>
                </a:lnTo>
                <a:lnTo>
                  <a:pt x="10800" y="2377"/>
                </a:lnTo>
                <a:close/>
              </a:path>
            </a:pathLst>
          </a:custGeom>
          <a:solidFill>
            <a:srgbClr val="000000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 defTabSz="825500">
              <a:defRPr sz="3200"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</a:p>
        </p:txBody>
      </p:sp>
      <p:sp>
        <p:nvSpPr>
          <p:cNvPr id="224" name="Appel"/>
          <p:cNvSpPr/>
          <p:nvPr/>
        </p:nvSpPr>
        <p:spPr>
          <a:xfrm rot="989573">
            <a:off x="19198840" y="8937569"/>
            <a:ext cx="3459785" cy="393696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7410" h="20613" fill="norm" stroke="1" extrusionOk="0">
                <a:moveTo>
                  <a:pt x="0" y="2"/>
                </a:moveTo>
                <a:cubicBezTo>
                  <a:pt x="1451" y="3943"/>
                  <a:pt x="5157" y="4456"/>
                  <a:pt x="6978" y="3382"/>
                </a:cubicBezTo>
                <a:cubicBezTo>
                  <a:pt x="7286" y="3563"/>
                  <a:pt x="8060" y="4073"/>
                  <a:pt x="8550" y="4884"/>
                </a:cubicBezTo>
                <a:cubicBezTo>
                  <a:pt x="8454" y="5252"/>
                  <a:pt x="8387" y="5636"/>
                  <a:pt x="8341" y="6039"/>
                </a:cubicBezTo>
                <a:cubicBezTo>
                  <a:pt x="7169" y="5159"/>
                  <a:pt x="4412" y="3710"/>
                  <a:pt x="1571" y="6696"/>
                </a:cubicBezTo>
                <a:cubicBezTo>
                  <a:pt x="-2090" y="10545"/>
                  <a:pt x="1666" y="17304"/>
                  <a:pt x="3532" y="19171"/>
                </a:cubicBezTo>
                <a:cubicBezTo>
                  <a:pt x="5051" y="20690"/>
                  <a:pt x="7284" y="21033"/>
                  <a:pt x="8895" y="20084"/>
                </a:cubicBezTo>
                <a:cubicBezTo>
                  <a:pt x="10541" y="20966"/>
                  <a:pt x="12760" y="20533"/>
                  <a:pt x="14220" y="18952"/>
                </a:cubicBezTo>
                <a:cubicBezTo>
                  <a:pt x="16014" y="17010"/>
                  <a:pt x="19510" y="10100"/>
                  <a:pt x="15705" y="6404"/>
                </a:cubicBezTo>
                <a:cubicBezTo>
                  <a:pt x="12821" y="3604"/>
                  <a:pt x="10177" y="5030"/>
                  <a:pt x="8996" y="5962"/>
                </a:cubicBezTo>
                <a:cubicBezTo>
                  <a:pt x="9362" y="4276"/>
                  <a:pt x="10299" y="2881"/>
                  <a:pt x="11830" y="1818"/>
                </a:cubicBezTo>
                <a:cubicBezTo>
                  <a:pt x="12127" y="1605"/>
                  <a:pt x="11429" y="972"/>
                  <a:pt x="11062" y="1235"/>
                </a:cubicBezTo>
                <a:cubicBezTo>
                  <a:pt x="9865" y="2172"/>
                  <a:pt x="9134" y="3168"/>
                  <a:pt x="8722" y="4327"/>
                </a:cubicBezTo>
                <a:cubicBezTo>
                  <a:pt x="8152" y="3554"/>
                  <a:pt x="7406" y="3094"/>
                  <a:pt x="7137" y="2944"/>
                </a:cubicBezTo>
                <a:cubicBezTo>
                  <a:pt x="6952" y="2300"/>
                  <a:pt x="6374" y="756"/>
                  <a:pt x="4976" y="243"/>
                </a:cubicBezTo>
                <a:cubicBezTo>
                  <a:pt x="2769" y="-567"/>
                  <a:pt x="2384" y="993"/>
                  <a:pt x="0" y="2"/>
                </a:cubicBezTo>
                <a:close/>
              </a:path>
            </a:pathLst>
          </a:custGeom>
          <a:solidFill>
            <a:srgbClr val="000000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 defTabSz="825500">
              <a:defRPr sz="3200"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</a:p>
        </p:txBody>
      </p:sp>
      <p:sp>
        <p:nvSpPr>
          <p:cNvPr id="225" name="Trailer bekeken? Bespreek deze vragen!"/>
          <p:cNvSpPr txBox="1"/>
          <p:nvPr/>
        </p:nvSpPr>
        <p:spPr>
          <a:xfrm rot="721011">
            <a:off x="19436526" y="10605298"/>
            <a:ext cx="2923664" cy="138668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b="1" sz="2800">
                <a:solidFill>
                  <a:srgbClr val="FFFFFF"/>
                </a:solidFill>
              </a:defRPr>
            </a:lvl1pPr>
          </a:lstStyle>
          <a:p>
            <a:pPr/>
            <a:r>
              <a:t>Trailer bekeken? Bespreek deze vragen!</a:t>
            </a:r>
          </a:p>
        </p:txBody>
      </p:sp>
      <p:sp>
        <p:nvSpPr>
          <p:cNvPr id="226" name="Wat heb je gezien?"/>
          <p:cNvSpPr txBox="1"/>
          <p:nvPr/>
        </p:nvSpPr>
        <p:spPr>
          <a:xfrm>
            <a:off x="2898397" y="3998113"/>
            <a:ext cx="20650236" cy="106862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 algn="l">
              <a:defRPr b="1" sz="6400">
                <a:solidFill>
                  <a:srgbClr val="000000"/>
                </a:solidFill>
              </a:defRPr>
            </a:lvl1pPr>
          </a:lstStyle>
          <a:p>
            <a:pPr/>
            <a:r>
              <a:t>Wat heb je gezien?</a:t>
            </a:r>
          </a:p>
        </p:txBody>
      </p:sp>
      <p:sp>
        <p:nvSpPr>
          <p:cNvPr id="227" name="Welke associaties, gedachten of vragen heb je na het kijken van de trailer gekregen?"/>
          <p:cNvSpPr txBox="1"/>
          <p:nvPr/>
        </p:nvSpPr>
        <p:spPr>
          <a:xfrm>
            <a:off x="2896023" y="6460085"/>
            <a:ext cx="20336586" cy="205922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 algn="l">
              <a:defRPr b="1" sz="6400">
                <a:solidFill>
                  <a:srgbClr val="000000"/>
                </a:solidFill>
              </a:defRPr>
            </a:lvl1pPr>
          </a:lstStyle>
          <a:p>
            <a:pPr/>
            <a:r>
              <a:t>Welke associaties, gedachten of vragen heb je na het kijken van de trailer gekregen?</a:t>
            </a:r>
          </a:p>
        </p:txBody>
      </p:sp>
      <p:sp>
        <p:nvSpPr>
          <p:cNvPr id="228" name="Gebaseerd op de trailer en de antwoorden die je net gehoord hebt, waar denk je dat de voorstelling over gaat?"/>
          <p:cNvSpPr txBox="1"/>
          <p:nvPr/>
        </p:nvSpPr>
        <p:spPr>
          <a:xfrm>
            <a:off x="2897351" y="9043223"/>
            <a:ext cx="16594626" cy="304982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 algn="l">
              <a:defRPr b="1" sz="6400">
                <a:solidFill>
                  <a:srgbClr val="000000"/>
                </a:solidFill>
              </a:defRPr>
            </a:lvl1pPr>
          </a:lstStyle>
          <a:p>
            <a:pPr/>
            <a:r>
              <a:t>Gebaseerd op de trailer en de antwoorden die je net gehoord hebt, waar denk je dat de voorstelling over gaat?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bg>
      <p:bgPr>
        <a:solidFill>
          <a:schemeClr val="accent4">
            <a:hueOff val="348544"/>
            <a:lumOff val="7139"/>
          </a:schemeClr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" name="Zometeen gaan we het over het thema ‘sociale klasse’ hebben.…"/>
          <p:cNvSpPr txBox="1"/>
          <p:nvPr>
            <p:ph type="title"/>
          </p:nvPr>
        </p:nvSpPr>
        <p:spPr>
          <a:xfrm>
            <a:off x="1431852" y="2113845"/>
            <a:ext cx="21520296" cy="9488310"/>
          </a:xfrm>
          <a:prstGeom prst="rect">
            <a:avLst/>
          </a:prstGeom>
        </p:spPr>
        <p:txBody>
          <a:bodyPr/>
          <a:lstStyle/>
          <a:p>
            <a:pPr algn="ctr"/>
          </a:p>
          <a:p>
            <a:pPr algn="ctr"/>
            <a:r>
              <a:t>Zometeen gaan we het over het thema ‘sociale klasse’ hebben. </a:t>
            </a:r>
          </a:p>
          <a:p>
            <a:pPr algn="ctr"/>
          </a:p>
          <a:p>
            <a:pPr algn="ctr"/>
            <a:r>
              <a:t>Je hoeft hierbij niets over je eigen situatie te vertellen. Je mag ook een voorbeeld uit de voorstelling, de media of de samenleving gebruiken.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bg>
      <p:bgPr>
        <a:solidFill>
          <a:schemeClr val="accent4">
            <a:hueOff val="348544"/>
            <a:lumOff val="7139"/>
          </a:schemeClr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" name="Waar denk je aan bij het thema ‘sociale klasse’?"/>
          <p:cNvSpPr txBox="1"/>
          <p:nvPr>
            <p:ph type="title"/>
          </p:nvPr>
        </p:nvSpPr>
        <p:spPr>
          <a:xfrm>
            <a:off x="1206500" y="6141418"/>
            <a:ext cx="21971000" cy="1433164"/>
          </a:xfrm>
          <a:prstGeom prst="rect">
            <a:avLst/>
          </a:prstGeom>
        </p:spPr>
        <p:txBody>
          <a:bodyPr/>
          <a:lstStyle>
            <a:lvl1pPr algn="ctr" defTabSz="2243271">
              <a:defRPr spc="-156" sz="7820"/>
            </a:lvl1pPr>
          </a:lstStyle>
          <a:p>
            <a:pPr/>
            <a:r>
              <a:t>Waar denk je aan bij het thema ‘sociale klasse’?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bg>
      <p:bgPr>
        <a:solidFill>
          <a:schemeClr val="accent4">
            <a:hueOff val="348544"/>
            <a:lumOff val="7139"/>
          </a:schemeClr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4" name="Sociale klasse"/>
          <p:cNvSpPr txBox="1"/>
          <p:nvPr>
            <p:ph type="title"/>
          </p:nvPr>
        </p:nvSpPr>
        <p:spPr>
          <a:xfrm>
            <a:off x="1206500" y="1077359"/>
            <a:ext cx="21971000" cy="1433164"/>
          </a:xfrm>
          <a:prstGeom prst="rect">
            <a:avLst/>
          </a:prstGeom>
        </p:spPr>
        <p:txBody>
          <a:bodyPr/>
          <a:lstStyle/>
          <a:p>
            <a:pPr/>
            <a:r>
              <a:t>Sociale klasse</a:t>
            </a:r>
          </a:p>
        </p:txBody>
      </p:sp>
      <p:pic>
        <p:nvPicPr>
          <p:cNvPr id="235" name="1_alOruCBN1hoiZgOvDTtHVg.jpg" descr="1_alOruCBN1hoiZgOvDTtHVg.jp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-46808" y="7362797"/>
            <a:ext cx="9680540" cy="4977035"/>
          </a:xfrm>
          <a:prstGeom prst="rect">
            <a:avLst/>
          </a:prstGeom>
          <a:ln w="12700">
            <a:miter lim="400000"/>
          </a:ln>
        </p:spPr>
      </p:pic>
      <p:pic>
        <p:nvPicPr>
          <p:cNvPr id="236" name="businessman-giving-a-presentation-DARPB2.jpg" descr="businessman-giving-a-presentation-DARPB2.jp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10493226" y="274894"/>
            <a:ext cx="7613369" cy="5670159"/>
          </a:xfrm>
          <a:prstGeom prst="rect">
            <a:avLst/>
          </a:prstGeom>
          <a:ln w="12700">
            <a:miter lim="400000"/>
          </a:ln>
        </p:spPr>
      </p:pic>
      <p:pic>
        <p:nvPicPr>
          <p:cNvPr id="237" name="EDOUARD_LOUIS_OUTPLAY_05-scaled.jpg" descr="EDOUARD_LOUIS_OUTPLAY_05-scaled.jpg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8851931" y="8703981"/>
            <a:ext cx="4317299" cy="4481603"/>
          </a:xfrm>
          <a:prstGeom prst="rect">
            <a:avLst/>
          </a:prstGeom>
          <a:ln w="25400">
            <a:solidFill>
              <a:srgbClr val="011993"/>
            </a:solidFill>
            <a:miter lim="400000"/>
          </a:ln>
        </p:spPr>
      </p:pic>
      <p:sp>
        <p:nvSpPr>
          <p:cNvPr id="238" name="De industriële revolutie"/>
          <p:cNvSpPr/>
          <p:nvPr/>
        </p:nvSpPr>
        <p:spPr>
          <a:xfrm>
            <a:off x="4774282" y="3658910"/>
            <a:ext cx="4002210" cy="200110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fill="norm" stroke="1" extrusionOk="0">
                <a:moveTo>
                  <a:pt x="5400" y="0"/>
                </a:moveTo>
                <a:cubicBezTo>
                  <a:pt x="2418" y="0"/>
                  <a:pt x="0" y="4835"/>
                  <a:pt x="0" y="10800"/>
                </a:cubicBezTo>
                <a:cubicBezTo>
                  <a:pt x="0" y="16765"/>
                  <a:pt x="2418" y="21600"/>
                  <a:pt x="5400" y="21600"/>
                </a:cubicBezTo>
                <a:lnTo>
                  <a:pt x="16200" y="21600"/>
                </a:lnTo>
                <a:cubicBezTo>
                  <a:pt x="19182" y="21600"/>
                  <a:pt x="21600" y="16765"/>
                  <a:pt x="21600" y="10800"/>
                </a:cubicBezTo>
                <a:cubicBezTo>
                  <a:pt x="21600" y="4835"/>
                  <a:pt x="19182" y="0"/>
                  <a:pt x="16200" y="0"/>
                </a:cubicBezTo>
                <a:lnTo>
                  <a:pt x="5400" y="0"/>
                </a:lnTo>
                <a:close/>
              </a:path>
            </a:pathLst>
          </a:custGeom>
          <a:solidFill>
            <a:srgbClr val="000000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 defTabSz="825500">
              <a:defRPr b="1" sz="3800">
                <a:solidFill>
                  <a:srgbClr val="FFFFFF"/>
                </a:solidFill>
              </a:defRPr>
            </a:lvl1pPr>
          </a:lstStyle>
          <a:p>
            <a:pPr/>
            <a:r>
              <a:t>De industriële revolutie</a:t>
            </a:r>
          </a:p>
        </p:txBody>
      </p:sp>
      <p:sp>
        <p:nvSpPr>
          <p:cNvPr id="239" name="Klasse in Nederland"/>
          <p:cNvSpPr/>
          <p:nvPr/>
        </p:nvSpPr>
        <p:spPr>
          <a:xfrm>
            <a:off x="10925893" y="6364992"/>
            <a:ext cx="3812699" cy="190635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fill="norm" stroke="1" extrusionOk="0">
                <a:moveTo>
                  <a:pt x="5400" y="0"/>
                </a:moveTo>
                <a:cubicBezTo>
                  <a:pt x="2418" y="0"/>
                  <a:pt x="0" y="4835"/>
                  <a:pt x="0" y="10800"/>
                </a:cubicBezTo>
                <a:cubicBezTo>
                  <a:pt x="0" y="16765"/>
                  <a:pt x="2418" y="21600"/>
                  <a:pt x="5400" y="21600"/>
                </a:cubicBezTo>
                <a:lnTo>
                  <a:pt x="16200" y="21600"/>
                </a:lnTo>
                <a:cubicBezTo>
                  <a:pt x="19182" y="21600"/>
                  <a:pt x="21600" y="16765"/>
                  <a:pt x="21600" y="10800"/>
                </a:cubicBezTo>
                <a:cubicBezTo>
                  <a:pt x="21600" y="4835"/>
                  <a:pt x="19182" y="0"/>
                  <a:pt x="16200" y="0"/>
                </a:cubicBezTo>
                <a:lnTo>
                  <a:pt x="5400" y="0"/>
                </a:lnTo>
                <a:close/>
              </a:path>
            </a:pathLst>
          </a:custGeom>
          <a:solidFill>
            <a:srgbClr val="000000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 defTabSz="825500">
              <a:defRPr b="1" sz="3800">
                <a:solidFill>
                  <a:srgbClr val="FFFFFF"/>
                </a:solidFill>
              </a:defRPr>
            </a:lvl1pPr>
          </a:lstStyle>
          <a:p>
            <a:pPr/>
            <a:r>
              <a:t>Klasse in Nederland</a:t>
            </a:r>
          </a:p>
        </p:txBody>
      </p:sp>
      <p:sp>
        <p:nvSpPr>
          <p:cNvPr id="240" name="Waar staat je wieg?"/>
          <p:cNvSpPr/>
          <p:nvPr/>
        </p:nvSpPr>
        <p:spPr>
          <a:xfrm>
            <a:off x="13540060" y="9807404"/>
            <a:ext cx="3812699" cy="190635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fill="norm" stroke="1" extrusionOk="0">
                <a:moveTo>
                  <a:pt x="5400" y="0"/>
                </a:moveTo>
                <a:cubicBezTo>
                  <a:pt x="2418" y="0"/>
                  <a:pt x="0" y="4835"/>
                  <a:pt x="0" y="10800"/>
                </a:cubicBezTo>
                <a:cubicBezTo>
                  <a:pt x="0" y="16765"/>
                  <a:pt x="2418" y="21600"/>
                  <a:pt x="5400" y="21600"/>
                </a:cubicBezTo>
                <a:lnTo>
                  <a:pt x="16200" y="21600"/>
                </a:lnTo>
                <a:cubicBezTo>
                  <a:pt x="19182" y="21600"/>
                  <a:pt x="21600" y="16765"/>
                  <a:pt x="21600" y="10800"/>
                </a:cubicBezTo>
                <a:cubicBezTo>
                  <a:pt x="21600" y="4835"/>
                  <a:pt x="19182" y="0"/>
                  <a:pt x="16200" y="0"/>
                </a:cubicBezTo>
                <a:lnTo>
                  <a:pt x="5400" y="0"/>
                </a:lnTo>
                <a:close/>
              </a:path>
            </a:pathLst>
          </a:custGeom>
          <a:solidFill>
            <a:srgbClr val="000000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 defTabSz="825500">
              <a:defRPr b="1" sz="3800">
                <a:solidFill>
                  <a:srgbClr val="FFFFFF"/>
                </a:solidFill>
              </a:defRPr>
            </a:lvl1pPr>
          </a:lstStyle>
          <a:p>
            <a:pPr/>
            <a:r>
              <a:t>Waar staat je wieg?</a:t>
            </a:r>
          </a:p>
        </p:txBody>
      </p:sp>
      <p:sp>
        <p:nvSpPr>
          <p:cNvPr id="248" name="Verbindingslijn"/>
          <p:cNvSpPr/>
          <p:nvPr/>
        </p:nvSpPr>
        <p:spPr>
          <a:xfrm>
            <a:off x="4417995" y="5773647"/>
            <a:ext cx="1567713" cy="128216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542" fill="norm" stroke="1" extrusionOk="0">
                <a:moveTo>
                  <a:pt x="21600" y="0"/>
                </a:moveTo>
                <a:cubicBezTo>
                  <a:pt x="18158" y="14419"/>
                  <a:pt x="10958" y="21600"/>
                  <a:pt x="0" y="21542"/>
                </a:cubicBezTo>
              </a:path>
            </a:pathLst>
          </a:custGeom>
          <a:ln w="25400">
            <a:solidFill>
              <a:srgbClr val="000000"/>
            </a:solidFill>
            <a:miter lim="400000"/>
          </a:ln>
        </p:spPr>
        <p:txBody>
          <a:bodyPr/>
          <a:lstStyle/>
          <a:p>
            <a:pPr/>
          </a:p>
        </p:txBody>
      </p:sp>
      <p:sp>
        <p:nvSpPr>
          <p:cNvPr id="249" name="Verbindingslijn"/>
          <p:cNvSpPr/>
          <p:nvPr/>
        </p:nvSpPr>
        <p:spPr>
          <a:xfrm>
            <a:off x="14837071" y="6191234"/>
            <a:ext cx="1713151" cy="132350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221" fill="norm" stroke="1" extrusionOk="0">
                <a:moveTo>
                  <a:pt x="0" y="21205"/>
                </a:moveTo>
                <a:cubicBezTo>
                  <a:pt x="11941" y="21600"/>
                  <a:pt x="19141" y="14532"/>
                  <a:pt x="21600" y="0"/>
                </a:cubicBezTo>
              </a:path>
            </a:pathLst>
          </a:custGeom>
          <a:ln w="25400">
            <a:solidFill>
              <a:srgbClr val="000000"/>
            </a:solidFill>
            <a:miter lim="400000"/>
          </a:ln>
        </p:spPr>
        <p:txBody>
          <a:bodyPr/>
          <a:lstStyle/>
          <a:p>
            <a:pPr/>
          </a:p>
        </p:txBody>
      </p:sp>
      <p:sp>
        <p:nvSpPr>
          <p:cNvPr id="250" name="Verbindingslijn"/>
          <p:cNvSpPr/>
          <p:nvPr/>
        </p:nvSpPr>
        <p:spPr>
          <a:xfrm>
            <a:off x="16123967" y="8428963"/>
            <a:ext cx="1508441" cy="132714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0693" fill="norm" stroke="1" extrusionOk="0">
                <a:moveTo>
                  <a:pt x="0" y="20693"/>
                </a:moveTo>
                <a:cubicBezTo>
                  <a:pt x="37" y="5959"/>
                  <a:pt x="7237" y="-907"/>
                  <a:pt x="21600" y="96"/>
                </a:cubicBezTo>
              </a:path>
            </a:pathLst>
          </a:custGeom>
          <a:ln w="25400">
            <a:solidFill>
              <a:srgbClr val="000000"/>
            </a:solidFill>
            <a:miter lim="400000"/>
          </a:ln>
        </p:spPr>
        <p:txBody>
          <a:bodyPr/>
          <a:lstStyle/>
          <a:p>
            <a:pPr/>
          </a:p>
        </p:txBody>
      </p:sp>
      <p:pic>
        <p:nvPicPr>
          <p:cNvPr id="244" name="gettyimages-911887310-64711fddc4f31 kopie.jpg" descr="gettyimages-911887310-64711fddc4f31 kopie.jpg"/>
          <p:cNvPicPr>
            <a:picLocks noChangeAspect="1"/>
          </p:cNvPicPr>
          <p:nvPr/>
        </p:nvPicPr>
        <p:blipFill>
          <a:blip r:embed="rId5">
            <a:extLst/>
          </a:blip>
          <a:stretch>
            <a:fillRect/>
          </a:stretch>
        </p:blipFill>
        <p:spPr>
          <a:xfrm>
            <a:off x="17710887" y="7791760"/>
            <a:ext cx="7078584" cy="5161980"/>
          </a:xfrm>
          <a:prstGeom prst="rect">
            <a:avLst/>
          </a:prstGeom>
          <a:ln w="12700">
            <a:miter lim="400000"/>
          </a:ln>
        </p:spPr>
      </p:pic>
      <p:pic>
        <p:nvPicPr>
          <p:cNvPr id="245" name="ed4b1a4f12b1252f568e890a31248131.png" descr="ed4b1a4f12b1252f568e890a31248131.png"/>
          <p:cNvPicPr>
            <a:picLocks noChangeAspect="1"/>
          </p:cNvPicPr>
          <p:nvPr/>
        </p:nvPicPr>
        <p:blipFill>
          <a:blip r:embed="rId6">
            <a:extLst/>
          </a:blip>
          <a:stretch>
            <a:fillRect/>
          </a:stretch>
        </p:blipFill>
        <p:spPr>
          <a:xfrm>
            <a:off x="16030754" y="-354244"/>
            <a:ext cx="7255469" cy="8001169"/>
          </a:xfrm>
          <a:prstGeom prst="rect">
            <a:avLst/>
          </a:prstGeom>
          <a:ln w="12700">
            <a:miter lim="400000"/>
          </a:ln>
        </p:spPr>
      </p:pic>
      <p:sp>
        <p:nvSpPr>
          <p:cNvPr id="251" name="Verbindingslijn"/>
          <p:cNvSpPr/>
          <p:nvPr/>
        </p:nvSpPr>
        <p:spPr>
          <a:xfrm>
            <a:off x="13460948" y="11768152"/>
            <a:ext cx="1668450" cy="86147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18564" fill="norm" stroke="1" extrusionOk="0">
                <a:moveTo>
                  <a:pt x="0" y="17043"/>
                </a:moveTo>
                <a:cubicBezTo>
                  <a:pt x="11962" y="21600"/>
                  <a:pt x="19162" y="15919"/>
                  <a:pt x="21600" y="0"/>
                </a:cubicBezTo>
              </a:path>
            </a:pathLst>
          </a:custGeom>
          <a:ln w="25400">
            <a:solidFill>
              <a:srgbClr val="000000"/>
            </a:solidFill>
            <a:miter lim="400000"/>
          </a:ln>
        </p:spPr>
        <p:txBody>
          <a:bodyPr/>
          <a:lstStyle/>
          <a:p>
            <a:pPr/>
          </a:p>
        </p:txBody>
      </p:sp>
      <p:pic>
        <p:nvPicPr>
          <p:cNvPr id="247" name="sdap.jpg" descr="sdap.jpg"/>
          <p:cNvPicPr>
            <a:picLocks noChangeAspect="1"/>
          </p:cNvPicPr>
          <p:nvPr/>
        </p:nvPicPr>
        <p:blipFill>
          <a:blip r:embed="rId7">
            <a:extLst/>
          </a:blip>
          <a:stretch>
            <a:fillRect/>
          </a:stretch>
        </p:blipFill>
        <p:spPr>
          <a:xfrm>
            <a:off x="718269" y="4916875"/>
            <a:ext cx="3433758" cy="4802459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bg>
      <p:bgPr>
        <a:solidFill>
          <a:schemeClr val="accent4">
            <a:hueOff val="348544"/>
            <a:lumOff val="7139"/>
          </a:schemeClr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3" name="Kapitaal: meer dan ‘arm of rijk’"/>
          <p:cNvSpPr txBox="1"/>
          <p:nvPr>
            <p:ph type="title"/>
          </p:nvPr>
        </p:nvSpPr>
        <p:spPr>
          <a:xfrm>
            <a:off x="1206500" y="1077359"/>
            <a:ext cx="21971000" cy="1433164"/>
          </a:xfrm>
          <a:prstGeom prst="rect">
            <a:avLst/>
          </a:prstGeom>
        </p:spPr>
        <p:txBody>
          <a:bodyPr/>
          <a:lstStyle/>
          <a:p>
            <a:pPr/>
            <a:r>
              <a:t>Kapitaal: meer dan ‘arm of rijk’</a:t>
            </a:r>
          </a:p>
        </p:txBody>
      </p:sp>
      <p:pic>
        <p:nvPicPr>
          <p:cNvPr id="254" name="c37f3911bd5474799f7e9b8ebddaa9aa.jpg" descr="c37f3911bd5474799f7e9b8ebddaa9aa.jpg"/>
          <p:cNvPicPr>
            <a:picLocks noChangeAspect="1"/>
          </p:cNvPicPr>
          <p:nvPr/>
        </p:nvPicPr>
        <p:blipFill>
          <a:blip r:embed="rId2">
            <a:extLst/>
          </a:blip>
          <a:srcRect l="0" t="16314" r="0" b="0"/>
          <a:stretch>
            <a:fillRect/>
          </a:stretch>
        </p:blipFill>
        <p:spPr>
          <a:xfrm>
            <a:off x="1299673" y="3568501"/>
            <a:ext cx="4180711" cy="6578976"/>
          </a:xfrm>
          <a:prstGeom prst="rect">
            <a:avLst/>
          </a:prstGeom>
          <a:ln w="12700">
            <a:miter lim="400000"/>
          </a:ln>
        </p:spPr>
      </p:pic>
      <p:pic>
        <p:nvPicPr>
          <p:cNvPr id="255" name="1996-zauberteppich-c-sunkid.jpeg" descr="1996-zauberteppich-c-sunkid.jpe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245892" y="9233807"/>
            <a:ext cx="5948206" cy="3964480"/>
          </a:xfrm>
          <a:prstGeom prst="rect">
            <a:avLst/>
          </a:prstGeom>
          <a:ln w="12700">
            <a:miter lim="400000"/>
          </a:ln>
        </p:spPr>
      </p:pic>
      <p:pic>
        <p:nvPicPr>
          <p:cNvPr id="256" name="a793981055fa68ef8153a9e4fc8d8b20.jpg" descr="a793981055fa68ef8153a9e4fc8d8b20.jpg"/>
          <p:cNvPicPr>
            <a:picLocks noChangeAspect="1"/>
          </p:cNvPicPr>
          <p:nvPr/>
        </p:nvPicPr>
        <p:blipFill>
          <a:blip r:embed="rId4">
            <a:extLst/>
          </a:blip>
          <a:srcRect l="0" t="5108" r="0" b="0"/>
          <a:stretch>
            <a:fillRect/>
          </a:stretch>
        </p:blipFill>
        <p:spPr>
          <a:xfrm>
            <a:off x="5440595" y="7769609"/>
            <a:ext cx="3658970" cy="4877862"/>
          </a:xfrm>
          <a:prstGeom prst="rect">
            <a:avLst/>
          </a:prstGeom>
          <a:ln w="12700">
            <a:miter lim="400000"/>
          </a:ln>
        </p:spPr>
      </p:pic>
      <p:sp>
        <p:nvSpPr>
          <p:cNvPr id="257" name="Economisch kapitaal"/>
          <p:cNvSpPr/>
          <p:nvPr/>
        </p:nvSpPr>
        <p:spPr>
          <a:xfrm>
            <a:off x="2748039" y="7375957"/>
            <a:ext cx="4002209" cy="200110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fill="norm" stroke="1" extrusionOk="0">
                <a:moveTo>
                  <a:pt x="5400" y="0"/>
                </a:moveTo>
                <a:cubicBezTo>
                  <a:pt x="2418" y="0"/>
                  <a:pt x="0" y="4835"/>
                  <a:pt x="0" y="10800"/>
                </a:cubicBezTo>
                <a:cubicBezTo>
                  <a:pt x="0" y="16765"/>
                  <a:pt x="2418" y="21600"/>
                  <a:pt x="5400" y="21600"/>
                </a:cubicBezTo>
                <a:lnTo>
                  <a:pt x="16200" y="21600"/>
                </a:lnTo>
                <a:cubicBezTo>
                  <a:pt x="19182" y="21600"/>
                  <a:pt x="21600" y="16765"/>
                  <a:pt x="21600" y="10800"/>
                </a:cubicBezTo>
                <a:cubicBezTo>
                  <a:pt x="21600" y="4835"/>
                  <a:pt x="19182" y="0"/>
                  <a:pt x="16200" y="0"/>
                </a:cubicBezTo>
                <a:lnTo>
                  <a:pt x="5400" y="0"/>
                </a:lnTo>
                <a:close/>
              </a:path>
            </a:pathLst>
          </a:custGeom>
          <a:solidFill>
            <a:srgbClr val="000000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 defTabSz="825500">
              <a:defRPr b="1" sz="3800">
                <a:solidFill>
                  <a:srgbClr val="FFFFFF"/>
                </a:solidFill>
              </a:defRPr>
            </a:lvl1pPr>
          </a:lstStyle>
          <a:p>
            <a:pPr/>
            <a:r>
              <a:t>Economisch kapitaal</a:t>
            </a:r>
          </a:p>
        </p:txBody>
      </p:sp>
      <p:pic>
        <p:nvPicPr>
          <p:cNvPr id="258" name="a7c5afef369147165d160c4b2f668d0e.jpg" descr="a7c5afef369147165d160c4b2f668d0e.jpg"/>
          <p:cNvPicPr>
            <a:picLocks noChangeAspect="1"/>
          </p:cNvPicPr>
          <p:nvPr/>
        </p:nvPicPr>
        <p:blipFill>
          <a:blip r:embed="rId5">
            <a:extLst/>
          </a:blip>
          <a:stretch>
            <a:fillRect/>
          </a:stretch>
        </p:blipFill>
        <p:spPr>
          <a:xfrm>
            <a:off x="11495392" y="3096697"/>
            <a:ext cx="5012247" cy="6680725"/>
          </a:xfrm>
          <a:prstGeom prst="rect">
            <a:avLst/>
          </a:prstGeom>
          <a:ln w="12700">
            <a:miter lim="400000"/>
          </a:ln>
        </p:spPr>
      </p:pic>
      <p:pic>
        <p:nvPicPr>
          <p:cNvPr id="259" name="59b9e2aa711faa74f22110d583027110.jpg" descr="59b9e2aa711faa74f22110d583027110.jpg"/>
          <p:cNvPicPr>
            <a:picLocks noChangeAspect="1"/>
          </p:cNvPicPr>
          <p:nvPr/>
        </p:nvPicPr>
        <p:blipFill>
          <a:blip r:embed="rId6">
            <a:extLst/>
          </a:blip>
          <a:srcRect l="0" t="0" r="0" b="4274"/>
          <a:stretch>
            <a:fillRect/>
          </a:stretch>
        </p:blipFill>
        <p:spPr>
          <a:xfrm>
            <a:off x="10604248" y="7637441"/>
            <a:ext cx="4445405" cy="5671914"/>
          </a:xfrm>
          <a:prstGeom prst="rect">
            <a:avLst/>
          </a:prstGeom>
          <a:ln w="12700">
            <a:miter lim="400000"/>
          </a:ln>
        </p:spPr>
      </p:pic>
      <p:pic>
        <p:nvPicPr>
          <p:cNvPr id="260" name="c24281b32358653cb3e629d245f101bf.jpg" descr="c24281b32358653cb3e629d245f101bf.jpg"/>
          <p:cNvPicPr>
            <a:picLocks noChangeAspect="1"/>
          </p:cNvPicPr>
          <p:nvPr/>
        </p:nvPicPr>
        <p:blipFill>
          <a:blip r:embed="rId7">
            <a:extLst/>
          </a:blip>
          <a:stretch>
            <a:fillRect/>
          </a:stretch>
        </p:blipFill>
        <p:spPr>
          <a:xfrm>
            <a:off x="7831354" y="4214356"/>
            <a:ext cx="4445406" cy="4445406"/>
          </a:xfrm>
          <a:prstGeom prst="rect">
            <a:avLst/>
          </a:prstGeom>
          <a:ln w="12700">
            <a:miter lim="400000"/>
          </a:ln>
        </p:spPr>
      </p:pic>
      <p:sp>
        <p:nvSpPr>
          <p:cNvPr id="261" name="Cultureel kapitaal"/>
          <p:cNvSpPr/>
          <p:nvPr/>
        </p:nvSpPr>
        <p:spPr>
          <a:xfrm>
            <a:off x="10285651" y="7423335"/>
            <a:ext cx="3812699" cy="190635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fill="norm" stroke="1" extrusionOk="0">
                <a:moveTo>
                  <a:pt x="5400" y="0"/>
                </a:moveTo>
                <a:cubicBezTo>
                  <a:pt x="2418" y="0"/>
                  <a:pt x="0" y="4835"/>
                  <a:pt x="0" y="10800"/>
                </a:cubicBezTo>
                <a:cubicBezTo>
                  <a:pt x="0" y="16765"/>
                  <a:pt x="2418" y="21600"/>
                  <a:pt x="5400" y="21600"/>
                </a:cubicBezTo>
                <a:lnTo>
                  <a:pt x="16200" y="21600"/>
                </a:lnTo>
                <a:cubicBezTo>
                  <a:pt x="19182" y="21600"/>
                  <a:pt x="21600" y="16765"/>
                  <a:pt x="21600" y="10800"/>
                </a:cubicBezTo>
                <a:cubicBezTo>
                  <a:pt x="21600" y="4835"/>
                  <a:pt x="19182" y="0"/>
                  <a:pt x="16200" y="0"/>
                </a:cubicBezTo>
                <a:lnTo>
                  <a:pt x="5400" y="0"/>
                </a:lnTo>
                <a:close/>
              </a:path>
            </a:pathLst>
          </a:custGeom>
          <a:solidFill>
            <a:srgbClr val="000000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 defTabSz="825500">
              <a:defRPr b="1" sz="3800">
                <a:solidFill>
                  <a:srgbClr val="FFFFFF"/>
                </a:solidFill>
              </a:defRPr>
            </a:lvl1pPr>
          </a:lstStyle>
          <a:p>
            <a:pPr/>
            <a:r>
              <a:t>Cultureel kapitaal</a:t>
            </a:r>
          </a:p>
        </p:txBody>
      </p:sp>
      <p:pic>
        <p:nvPicPr>
          <p:cNvPr id="262" name="ee9c5b29949e954d7f2444b17201ad0b.jpg" descr="ee9c5b29949e954d7f2444b17201ad0b.jpg"/>
          <p:cNvPicPr>
            <a:picLocks noChangeAspect="1"/>
          </p:cNvPicPr>
          <p:nvPr/>
        </p:nvPicPr>
        <p:blipFill>
          <a:blip r:embed="rId8">
            <a:extLst/>
          </a:blip>
          <a:srcRect l="0" t="0" r="4027" b="0"/>
          <a:stretch>
            <a:fillRect/>
          </a:stretch>
        </p:blipFill>
        <p:spPr>
          <a:xfrm>
            <a:off x="18903692" y="3264517"/>
            <a:ext cx="3841031" cy="4852678"/>
          </a:xfrm>
          <a:prstGeom prst="rect">
            <a:avLst/>
          </a:prstGeom>
          <a:ln w="12700">
            <a:miter lim="400000"/>
          </a:ln>
        </p:spPr>
      </p:pic>
      <p:pic>
        <p:nvPicPr>
          <p:cNvPr id="263" name="40f4bdf2a379d7a7fe0ca748e549bff0.jpg" descr="40f4bdf2a379d7a7fe0ca748e549bff0.jpg"/>
          <p:cNvPicPr>
            <a:picLocks noChangeAspect="1"/>
          </p:cNvPicPr>
          <p:nvPr/>
        </p:nvPicPr>
        <p:blipFill>
          <a:blip r:embed="rId9">
            <a:extLst/>
          </a:blip>
          <a:stretch>
            <a:fillRect/>
          </a:stretch>
        </p:blipFill>
        <p:spPr>
          <a:xfrm flipH="1">
            <a:off x="18189902" y="7908720"/>
            <a:ext cx="5948206" cy="3940687"/>
          </a:xfrm>
          <a:prstGeom prst="rect">
            <a:avLst/>
          </a:prstGeom>
          <a:ln w="12700">
            <a:miter lim="400000"/>
          </a:ln>
        </p:spPr>
      </p:pic>
      <p:pic>
        <p:nvPicPr>
          <p:cNvPr id="264" name="9e86e91c5c07b62caeee8de7b318f637.jpg" descr="9e86e91c5c07b62caeee8de7b318f637.jpg"/>
          <p:cNvPicPr>
            <a:picLocks noChangeAspect="1"/>
          </p:cNvPicPr>
          <p:nvPr/>
        </p:nvPicPr>
        <p:blipFill>
          <a:blip r:embed="rId10">
            <a:extLst/>
          </a:blip>
          <a:srcRect l="0" t="0" r="0" b="4158"/>
          <a:stretch>
            <a:fillRect/>
          </a:stretch>
        </p:blipFill>
        <p:spPr>
          <a:xfrm>
            <a:off x="15901714" y="8130706"/>
            <a:ext cx="4180682" cy="5307072"/>
          </a:xfrm>
          <a:prstGeom prst="rect">
            <a:avLst/>
          </a:prstGeom>
          <a:ln w="12700">
            <a:miter lim="400000"/>
          </a:ln>
        </p:spPr>
      </p:pic>
      <p:sp>
        <p:nvSpPr>
          <p:cNvPr id="265" name="Sociaal kapitaal"/>
          <p:cNvSpPr/>
          <p:nvPr/>
        </p:nvSpPr>
        <p:spPr>
          <a:xfrm>
            <a:off x="17633751" y="7423335"/>
            <a:ext cx="3812699" cy="190635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fill="norm" stroke="1" extrusionOk="0">
                <a:moveTo>
                  <a:pt x="5400" y="0"/>
                </a:moveTo>
                <a:cubicBezTo>
                  <a:pt x="2418" y="0"/>
                  <a:pt x="0" y="4835"/>
                  <a:pt x="0" y="10800"/>
                </a:cubicBezTo>
                <a:cubicBezTo>
                  <a:pt x="0" y="16765"/>
                  <a:pt x="2418" y="21600"/>
                  <a:pt x="5400" y="21600"/>
                </a:cubicBezTo>
                <a:lnTo>
                  <a:pt x="16200" y="21600"/>
                </a:lnTo>
                <a:cubicBezTo>
                  <a:pt x="19182" y="21600"/>
                  <a:pt x="21600" y="16765"/>
                  <a:pt x="21600" y="10800"/>
                </a:cubicBezTo>
                <a:cubicBezTo>
                  <a:pt x="21600" y="4835"/>
                  <a:pt x="19182" y="0"/>
                  <a:pt x="16200" y="0"/>
                </a:cubicBezTo>
                <a:lnTo>
                  <a:pt x="5400" y="0"/>
                </a:lnTo>
                <a:close/>
              </a:path>
            </a:pathLst>
          </a:custGeom>
          <a:solidFill>
            <a:srgbClr val="000000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 defTabSz="825500">
              <a:defRPr b="1" sz="3800">
                <a:solidFill>
                  <a:srgbClr val="FFFFFF"/>
                </a:solidFill>
              </a:defRPr>
            </a:lvl1pPr>
          </a:lstStyle>
          <a:p>
            <a:pPr/>
            <a:r>
              <a:t>Sociaal kapitaal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bg>
      <p:bgPr>
        <a:solidFill>
          <a:schemeClr val="accent4">
            <a:hueOff val="348544"/>
            <a:lumOff val="7139"/>
          </a:schemeClr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7" name="The Drama"/>
          <p:cNvSpPr txBox="1"/>
          <p:nvPr>
            <p:ph type="title"/>
          </p:nvPr>
        </p:nvSpPr>
        <p:spPr>
          <a:xfrm>
            <a:off x="1206500" y="6141418"/>
            <a:ext cx="21971000" cy="1433164"/>
          </a:xfrm>
          <a:prstGeom prst="rect">
            <a:avLst/>
          </a:prstGeom>
        </p:spPr>
        <p:txBody>
          <a:bodyPr/>
          <a:lstStyle>
            <a:lvl1pPr algn="ctr"/>
          </a:lstStyle>
          <a:p>
            <a:pPr/>
            <a:r>
              <a:t>The Drama</a:t>
            </a:r>
          </a:p>
        </p:txBody>
      </p:sp>
      <p:sp>
        <p:nvSpPr>
          <p:cNvPr id="268" name="Setting: een lezing over sociale klasse"/>
          <p:cNvSpPr/>
          <p:nvPr/>
        </p:nvSpPr>
        <p:spPr>
          <a:xfrm>
            <a:off x="14917067" y="2321257"/>
            <a:ext cx="5501763" cy="275088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fill="norm" stroke="1" extrusionOk="0">
                <a:moveTo>
                  <a:pt x="5400" y="0"/>
                </a:moveTo>
                <a:cubicBezTo>
                  <a:pt x="2418" y="0"/>
                  <a:pt x="0" y="4835"/>
                  <a:pt x="0" y="10800"/>
                </a:cubicBezTo>
                <a:cubicBezTo>
                  <a:pt x="0" y="16765"/>
                  <a:pt x="2418" y="21600"/>
                  <a:pt x="5400" y="21600"/>
                </a:cubicBezTo>
                <a:lnTo>
                  <a:pt x="16200" y="21600"/>
                </a:lnTo>
                <a:cubicBezTo>
                  <a:pt x="19182" y="21600"/>
                  <a:pt x="21600" y="16765"/>
                  <a:pt x="21600" y="10800"/>
                </a:cubicBezTo>
                <a:cubicBezTo>
                  <a:pt x="21600" y="4835"/>
                  <a:pt x="19182" y="0"/>
                  <a:pt x="16200" y="0"/>
                </a:cubicBezTo>
                <a:lnTo>
                  <a:pt x="5400" y="0"/>
                </a:lnTo>
                <a:close/>
              </a:path>
            </a:pathLst>
          </a:custGeom>
          <a:solidFill>
            <a:srgbClr val="000000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 defTabSz="825500">
              <a:defRPr b="1" sz="4200">
                <a:solidFill>
                  <a:srgbClr val="FFFFFF"/>
                </a:solidFill>
              </a:defRPr>
            </a:lvl1pPr>
          </a:lstStyle>
          <a:p>
            <a:pPr/>
            <a:r>
              <a:t>Setting: een lezing over sociale klasse</a:t>
            </a:r>
          </a:p>
        </p:txBody>
      </p:sp>
      <p:sp>
        <p:nvSpPr>
          <p:cNvPr id="269" name="Personages met verschillende perspectieven"/>
          <p:cNvSpPr/>
          <p:nvPr/>
        </p:nvSpPr>
        <p:spPr>
          <a:xfrm>
            <a:off x="3855691" y="8008555"/>
            <a:ext cx="5763714" cy="288185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fill="norm" stroke="1" extrusionOk="0">
                <a:moveTo>
                  <a:pt x="5400" y="0"/>
                </a:moveTo>
                <a:cubicBezTo>
                  <a:pt x="2418" y="0"/>
                  <a:pt x="0" y="4835"/>
                  <a:pt x="0" y="10800"/>
                </a:cubicBezTo>
                <a:cubicBezTo>
                  <a:pt x="0" y="16765"/>
                  <a:pt x="2418" y="21600"/>
                  <a:pt x="5400" y="21600"/>
                </a:cubicBezTo>
                <a:lnTo>
                  <a:pt x="16200" y="21600"/>
                </a:lnTo>
                <a:cubicBezTo>
                  <a:pt x="19182" y="21600"/>
                  <a:pt x="21600" y="16765"/>
                  <a:pt x="21600" y="10800"/>
                </a:cubicBezTo>
                <a:cubicBezTo>
                  <a:pt x="21600" y="4835"/>
                  <a:pt x="19182" y="0"/>
                  <a:pt x="16200" y="0"/>
                </a:cubicBezTo>
                <a:lnTo>
                  <a:pt x="5400" y="0"/>
                </a:lnTo>
                <a:close/>
              </a:path>
            </a:pathLst>
          </a:custGeom>
          <a:solidFill>
            <a:srgbClr val="000000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 defTabSz="825500">
              <a:defRPr b="1" sz="4200">
                <a:solidFill>
                  <a:srgbClr val="FFFFFF"/>
                </a:solidFill>
              </a:defRPr>
            </a:lvl1pPr>
          </a:lstStyle>
          <a:p>
            <a:pPr/>
            <a:r>
              <a:t>Personages met verschillende perspectieven</a:t>
            </a:r>
          </a:p>
        </p:txBody>
      </p:sp>
      <p:sp>
        <p:nvSpPr>
          <p:cNvPr id="270" name="Confrontatie:…"/>
          <p:cNvSpPr/>
          <p:nvPr/>
        </p:nvSpPr>
        <p:spPr>
          <a:xfrm>
            <a:off x="13076682" y="9528237"/>
            <a:ext cx="5501763" cy="275088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fill="norm" stroke="1" extrusionOk="0">
                <a:moveTo>
                  <a:pt x="5400" y="0"/>
                </a:moveTo>
                <a:cubicBezTo>
                  <a:pt x="2418" y="0"/>
                  <a:pt x="0" y="4835"/>
                  <a:pt x="0" y="10800"/>
                </a:cubicBezTo>
                <a:cubicBezTo>
                  <a:pt x="0" y="16765"/>
                  <a:pt x="2418" y="21600"/>
                  <a:pt x="5400" y="21600"/>
                </a:cubicBezTo>
                <a:lnTo>
                  <a:pt x="16200" y="21600"/>
                </a:lnTo>
                <a:cubicBezTo>
                  <a:pt x="19182" y="21600"/>
                  <a:pt x="21600" y="16765"/>
                  <a:pt x="21600" y="10800"/>
                </a:cubicBezTo>
                <a:cubicBezTo>
                  <a:pt x="21600" y="4835"/>
                  <a:pt x="19182" y="0"/>
                  <a:pt x="16200" y="0"/>
                </a:cubicBezTo>
                <a:lnTo>
                  <a:pt x="5400" y="0"/>
                </a:lnTo>
                <a:close/>
              </a:path>
            </a:pathLst>
          </a:custGeom>
          <a:solidFill>
            <a:srgbClr val="000000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/>
          <a:p>
            <a:pPr defTabSz="825500">
              <a:defRPr b="1" sz="4200">
                <a:solidFill>
                  <a:srgbClr val="FFFFFF"/>
                </a:solidFill>
              </a:defRPr>
            </a:pPr>
            <a:r>
              <a:t>Confrontatie: </a:t>
            </a:r>
          </a:p>
          <a:p>
            <a:pPr defTabSz="825500">
              <a:defRPr b="1" sz="4200">
                <a:solidFill>
                  <a:srgbClr val="FFFFFF"/>
                </a:solidFill>
              </a:defRPr>
            </a:pPr>
            <a:r>
              <a:t>‘The Drama’</a:t>
            </a:r>
          </a:p>
        </p:txBody>
      </p:sp>
      <p:sp>
        <p:nvSpPr>
          <p:cNvPr id="274" name="Verbindingslijn"/>
          <p:cNvSpPr/>
          <p:nvPr/>
        </p:nvSpPr>
        <p:spPr>
          <a:xfrm>
            <a:off x="13518919" y="4310808"/>
            <a:ext cx="1259387" cy="186920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fill="norm" stroke="1" extrusionOk="0">
                <a:moveTo>
                  <a:pt x="0" y="21600"/>
                </a:moveTo>
                <a:cubicBezTo>
                  <a:pt x="1894" y="11346"/>
                  <a:pt x="9094" y="4146"/>
                  <a:pt x="21600" y="0"/>
                </a:cubicBezTo>
              </a:path>
            </a:pathLst>
          </a:custGeom>
          <a:ln w="25400">
            <a:solidFill>
              <a:srgbClr val="000000"/>
            </a:solidFill>
            <a:miter lim="400000"/>
          </a:ln>
        </p:spPr>
        <p:txBody>
          <a:bodyPr/>
          <a:lstStyle/>
          <a:p>
            <a:pPr/>
          </a:p>
        </p:txBody>
      </p:sp>
      <p:sp>
        <p:nvSpPr>
          <p:cNvPr id="275" name="Verbindingslijn"/>
          <p:cNvSpPr/>
          <p:nvPr/>
        </p:nvSpPr>
        <p:spPr>
          <a:xfrm>
            <a:off x="14478975" y="7355090"/>
            <a:ext cx="787066" cy="203766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7807" h="21600" fill="norm" stroke="1" extrusionOk="0">
                <a:moveTo>
                  <a:pt x="14969" y="0"/>
                </a:moveTo>
                <a:cubicBezTo>
                  <a:pt x="21600" y="7964"/>
                  <a:pt x="16610" y="15164"/>
                  <a:pt x="0" y="21600"/>
                </a:cubicBezTo>
              </a:path>
            </a:pathLst>
          </a:custGeom>
          <a:ln w="25400">
            <a:solidFill>
              <a:srgbClr val="000000"/>
            </a:solidFill>
            <a:miter lim="400000"/>
          </a:ln>
        </p:spPr>
        <p:txBody>
          <a:bodyPr/>
          <a:lstStyle/>
          <a:p>
            <a:pPr/>
          </a:p>
        </p:txBody>
      </p:sp>
      <p:sp>
        <p:nvSpPr>
          <p:cNvPr id="276" name="Verbindingslijn"/>
          <p:cNvSpPr/>
          <p:nvPr/>
        </p:nvSpPr>
        <p:spPr>
          <a:xfrm>
            <a:off x="6910557" y="6524811"/>
            <a:ext cx="2231405" cy="137895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18561" fill="norm" stroke="1" extrusionOk="0">
                <a:moveTo>
                  <a:pt x="0" y="18561"/>
                </a:moveTo>
                <a:cubicBezTo>
                  <a:pt x="2464" y="2639"/>
                  <a:pt x="9664" y="-3039"/>
                  <a:pt x="21600" y="1526"/>
                </a:cubicBezTo>
              </a:path>
            </a:pathLst>
          </a:custGeom>
          <a:ln w="25400">
            <a:solidFill>
              <a:srgbClr val="000000"/>
            </a:solidFill>
            <a:miter lim="400000"/>
          </a:ln>
        </p:spPr>
        <p:txBody>
          <a:bodyPr/>
          <a:lstStyle/>
          <a:p>
            <a:pPr/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bg>
      <p:bgPr>
        <a:solidFill>
          <a:schemeClr val="accent4">
            <a:hueOff val="348544"/>
            <a:lumOff val="7139"/>
          </a:schemeClr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8" name="We wensen je een fijne voorstelling! &lt;3"/>
          <p:cNvSpPr txBox="1"/>
          <p:nvPr>
            <p:ph type="title"/>
          </p:nvPr>
        </p:nvSpPr>
        <p:spPr>
          <a:xfrm>
            <a:off x="1713060" y="4829459"/>
            <a:ext cx="8673418" cy="4057081"/>
          </a:xfrm>
          <a:prstGeom prst="rect">
            <a:avLst/>
          </a:prstGeom>
        </p:spPr>
        <p:txBody>
          <a:bodyPr/>
          <a:lstStyle>
            <a:lvl1pPr>
              <a:defRPr spc="-192" sz="9600"/>
            </a:lvl1pPr>
          </a:lstStyle>
          <a:p>
            <a:pPr/>
            <a:r>
              <a:t>We wensen je een fijne voorstelling! &lt;3</a:t>
            </a:r>
          </a:p>
        </p:txBody>
      </p:sp>
      <p:pic>
        <p:nvPicPr>
          <p:cNvPr id="279" name="The-Drama-Theater-Oostpool-©-Elza-Jo-5.7-1097x1536.jpg" descr="The-Drama-Theater-Oostpool-©-Elza-Jo-5.7-1097x1536.jp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2017620" y="473733"/>
            <a:ext cx="9119194" cy="12768534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theme/theme1.xml><?xml version="1.0" encoding="utf-8"?>
<a:theme xmlns:a="http://schemas.openxmlformats.org/drawingml/2006/main" xmlns:r="http://schemas.openxmlformats.org/officeDocument/2006/relationships" name="21_BasicWhite">
  <a:themeElements>
    <a:clrScheme name="21_BasicWhite">
      <a:dk1>
        <a:srgbClr val="5E5E5E"/>
      </a:dk1>
      <a:lt1>
        <a:srgbClr val="FFFFFF"/>
      </a:lt1>
      <a:dk2>
        <a:srgbClr val="5E5E5E"/>
      </a:dk2>
      <a:lt2>
        <a:srgbClr val="D5D5D5"/>
      </a:lt2>
      <a:accent1>
        <a:srgbClr val="00A2FF"/>
      </a:accent1>
      <a:accent2>
        <a:srgbClr val="16E7CF"/>
      </a:accent2>
      <a:accent3>
        <a:srgbClr val="61D836"/>
      </a:accent3>
      <a:accent4>
        <a:srgbClr val="FFD932"/>
      </a:accent4>
      <a:accent5>
        <a:srgbClr val="FF644E"/>
      </a:accent5>
      <a:accent6>
        <a:srgbClr val="FF42A1"/>
      </a:accent6>
      <a:hlink>
        <a:srgbClr val="0000FF"/>
      </a:hlink>
      <a:folHlink>
        <a:srgbClr val="FF00FF"/>
      </a:folHlink>
    </a:clrScheme>
    <a:fontScheme name="21_BasicWhite">
      <a:majorFont>
        <a:latin typeface="Helvetica Neue"/>
        <a:ea typeface="Helvetica Neue"/>
        <a:cs typeface="Helvetica Neue"/>
      </a:majorFont>
      <a:minorFont>
        <a:latin typeface="Helvetica Neue"/>
        <a:ea typeface="Helvetica Neue"/>
        <a:cs typeface="Helvetica Neue"/>
      </a:minorFont>
    </a:fontScheme>
    <a:fmtScheme name="21_Basic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000000"/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3200" u="none" kumimoji="0" normalizeH="0">
            <a:ln>
              <a:noFill/>
            </a:ln>
            <a:solidFill>
              <a:srgbClr val="FFFFFF"/>
            </a:solidFill>
            <a:effectLst/>
            <a:uFillTx/>
            <a:latin typeface="Helvetica Neue Medium"/>
            <a:ea typeface="Helvetica Neue Medium"/>
            <a:cs typeface="Helvetica Neue Medium"/>
            <a:sym typeface="Helvetica Neue Medium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2438338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2400" u="none" kumimoji="0" normalizeH="0">
            <a:ln>
              <a:noFill/>
            </a:ln>
            <a:solidFill>
              <a:srgbClr val="5E5E5E"/>
            </a:solidFill>
            <a:effectLst/>
            <a:uFillTx/>
            <a:latin typeface="+mn-lt"/>
            <a:ea typeface="+mn-ea"/>
            <a:cs typeface="+mn-cs"/>
            <a:sym typeface="Helvetica Neu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ppt/theme/theme2.xml><?xml version="1.0" encoding="utf-8"?>
<a:theme xmlns:a="http://schemas.openxmlformats.org/drawingml/2006/main" xmlns:r="http://schemas.openxmlformats.org/officeDocument/2006/relationships" name="21_BasicWhite">
  <a:themeElements>
    <a:clrScheme name="21_BasicWhite">
      <a:dk1>
        <a:srgbClr val="000000"/>
      </a:dk1>
      <a:lt1>
        <a:srgbClr val="FFFFFF"/>
      </a:lt1>
      <a:dk2>
        <a:srgbClr val="5E5E5E"/>
      </a:dk2>
      <a:lt2>
        <a:srgbClr val="D5D5D5"/>
      </a:lt2>
      <a:accent1>
        <a:srgbClr val="00A2FF"/>
      </a:accent1>
      <a:accent2>
        <a:srgbClr val="16E7CF"/>
      </a:accent2>
      <a:accent3>
        <a:srgbClr val="61D836"/>
      </a:accent3>
      <a:accent4>
        <a:srgbClr val="FFD932"/>
      </a:accent4>
      <a:accent5>
        <a:srgbClr val="FF644E"/>
      </a:accent5>
      <a:accent6>
        <a:srgbClr val="FF42A1"/>
      </a:accent6>
      <a:hlink>
        <a:srgbClr val="0000FF"/>
      </a:hlink>
      <a:folHlink>
        <a:srgbClr val="FF00FF"/>
      </a:folHlink>
    </a:clrScheme>
    <a:fontScheme name="21_BasicWhite">
      <a:majorFont>
        <a:latin typeface="Helvetica Neue"/>
        <a:ea typeface="Helvetica Neue"/>
        <a:cs typeface="Helvetica Neue"/>
      </a:majorFont>
      <a:minorFont>
        <a:latin typeface="Helvetica Neue"/>
        <a:ea typeface="Helvetica Neue"/>
        <a:cs typeface="Helvetica Neue"/>
      </a:minorFont>
    </a:fontScheme>
    <a:fmtScheme name="21_Basic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000000"/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3200" u="none" kumimoji="0" normalizeH="0">
            <a:ln>
              <a:noFill/>
            </a:ln>
            <a:solidFill>
              <a:srgbClr val="FFFFFF"/>
            </a:solidFill>
            <a:effectLst/>
            <a:uFillTx/>
            <a:latin typeface="Helvetica Neue Medium"/>
            <a:ea typeface="Helvetica Neue Medium"/>
            <a:cs typeface="Helvetica Neue Medium"/>
            <a:sym typeface="Helvetica Neue Medium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2438338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2400" u="none" kumimoji="0" normalizeH="0">
            <a:ln>
              <a:noFill/>
            </a:ln>
            <a:solidFill>
              <a:srgbClr val="5E5E5E"/>
            </a:solidFill>
            <a:effectLst/>
            <a:uFillTx/>
            <a:latin typeface="+mn-lt"/>
            <a:ea typeface="+mn-ea"/>
            <a:cs typeface="+mn-cs"/>
            <a:sym typeface="Helvetica Neu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docProps/app.xml><?xml version="1.0" encoding="utf-8"?>
<Properties xmlns="http://schemas.openxmlformats.org/officeDocument/2006/extended-properties" xmlns:vt="http://schemas.openxmlformats.org/officeDocument/2006/docPropsVTypes"/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/>
</file>